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5" r:id="rId2"/>
    <p:sldId id="266" r:id="rId3"/>
    <p:sldId id="276" r:id="rId4"/>
    <p:sldId id="285" r:id="rId5"/>
    <p:sldId id="275" r:id="rId6"/>
    <p:sldId id="269" r:id="rId7"/>
    <p:sldId id="277" r:id="rId8"/>
    <p:sldId id="274" r:id="rId9"/>
    <p:sldId id="273" r:id="rId10"/>
    <p:sldId id="267" r:id="rId11"/>
    <p:sldId id="268" r:id="rId12"/>
    <p:sldId id="284" r:id="rId13"/>
    <p:sldId id="283" r:id="rId14"/>
    <p:sldId id="271" r:id="rId15"/>
    <p:sldId id="280" r:id="rId16"/>
    <p:sldId id="281" r:id="rId17"/>
    <p:sldId id="270" r:id="rId18"/>
    <p:sldId id="278" r:id="rId19"/>
    <p:sldId id="286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5B9BD5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5B9BD5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12701" cap="flat" cmpd="sng" algn="ctr">
              <a:solidFill>
                <a:srgbClr val="5B9BD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AD3F15-4CAC-4D84-98D3-410561B1053C}" type="doc">
      <dgm:prSet loTypeId="urn:microsoft.com/office/officeart/2005/8/layout/cycle4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EE0AFF-F266-4BDD-8AFD-BC26C0A60E23}">
      <dgm:prSet phldrT="[Texto]" custT="1"/>
      <dgm:spPr>
        <a:noFill/>
        <a:ln w="57150">
          <a:solidFill>
            <a:srgbClr val="7030A0"/>
          </a:solidFill>
        </a:ln>
      </dgm:spPr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VIDA EN EL SUELO/ RECOGIDA DE ALIMENTO</a:t>
          </a:r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</a:rPr>
            <a:t>S</a:t>
          </a:r>
        </a:p>
      </dgm:t>
    </dgm:pt>
    <dgm:pt modelId="{CD36B4E8-9C02-455C-A1A0-2391F4D2E45B}" type="parTrans" cxnId="{DB401CF7-2C8C-4BA4-A683-11CF1B12EC26}">
      <dgm:prSet/>
      <dgm:spPr/>
      <dgm:t>
        <a:bodyPr/>
        <a:lstStyle/>
        <a:p>
          <a:endParaRPr lang="es-ES"/>
        </a:p>
      </dgm:t>
    </dgm:pt>
    <dgm:pt modelId="{90D8F630-94C3-4952-BA75-313F24A6C0FD}" type="sibTrans" cxnId="{DB401CF7-2C8C-4BA4-A683-11CF1B12EC26}">
      <dgm:prSet/>
      <dgm:spPr/>
      <dgm:t>
        <a:bodyPr/>
        <a:lstStyle/>
        <a:p>
          <a:endParaRPr lang="es-ES"/>
        </a:p>
      </dgm:t>
    </dgm:pt>
    <dgm:pt modelId="{DD1BC9EA-48F2-4513-9712-D0560D95E01C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BIPEDESTACIÓN/ POSICIÓN ERGUIDA</a:t>
          </a:r>
        </a:p>
      </dgm:t>
    </dgm:pt>
    <dgm:pt modelId="{47517DE5-0535-4A52-AB93-E9AD48764624}" type="parTrans" cxnId="{F82F92B9-9642-4CB2-9948-71222ECC9F7A}">
      <dgm:prSet/>
      <dgm:spPr/>
      <dgm:t>
        <a:bodyPr/>
        <a:lstStyle/>
        <a:p>
          <a:endParaRPr lang="es-ES"/>
        </a:p>
      </dgm:t>
    </dgm:pt>
    <dgm:pt modelId="{85F546EC-5F49-4FD4-BBCF-A05CE2EE17F6}" type="sibTrans" cxnId="{F82F92B9-9642-4CB2-9948-71222ECC9F7A}">
      <dgm:prSet/>
      <dgm:spPr/>
      <dgm:t>
        <a:bodyPr/>
        <a:lstStyle/>
        <a:p>
          <a:endParaRPr lang="es-ES"/>
        </a:p>
      </dgm:t>
    </dgm:pt>
    <dgm:pt modelId="{D3ACD7A6-B6C5-4B7A-ABBE-2D5C5AB2A5E8}">
      <dgm:prSet phldrT="[Texto]" custT="1"/>
      <dgm:spPr>
        <a:noFill/>
        <a:ln w="57150">
          <a:solidFill>
            <a:srgbClr val="7030A0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REALIZAR TAREAS / PODER ASIR OBJETOS</a:t>
          </a:r>
        </a:p>
      </dgm:t>
    </dgm:pt>
    <dgm:pt modelId="{A12DD04C-E1C4-4A92-92A6-3483C346EC4E}" type="parTrans" cxnId="{69561E5D-92C0-4DE0-AE4D-2EE1B0F4F513}">
      <dgm:prSet/>
      <dgm:spPr/>
      <dgm:t>
        <a:bodyPr/>
        <a:lstStyle/>
        <a:p>
          <a:endParaRPr lang="es-ES"/>
        </a:p>
      </dgm:t>
    </dgm:pt>
    <dgm:pt modelId="{A91A75F6-D5D3-4EC1-B885-ED6932C94861}" type="sibTrans" cxnId="{69561E5D-92C0-4DE0-AE4D-2EE1B0F4F513}">
      <dgm:prSet/>
      <dgm:spPr/>
      <dgm:t>
        <a:bodyPr/>
        <a:lstStyle/>
        <a:p>
          <a:endParaRPr lang="es-ES"/>
        </a:p>
      </dgm:t>
    </dgm:pt>
    <dgm:pt modelId="{0AB3705D-F303-4694-BADD-58A5D805D86C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EXTREMIDADES SUPERIORES LIBERADAS/ PULGAR OPONIBLE</a:t>
          </a:r>
        </a:p>
      </dgm:t>
    </dgm:pt>
    <dgm:pt modelId="{61F52EB5-D83A-410A-B3BD-E65B4B7B9603}" type="parTrans" cxnId="{93FA6C6D-6266-489A-B340-4959D86CF9F1}">
      <dgm:prSet/>
      <dgm:spPr/>
      <dgm:t>
        <a:bodyPr/>
        <a:lstStyle/>
        <a:p>
          <a:endParaRPr lang="es-ES"/>
        </a:p>
      </dgm:t>
    </dgm:pt>
    <dgm:pt modelId="{32050702-4D78-491A-801B-ED727CA64AB4}" type="sibTrans" cxnId="{93FA6C6D-6266-489A-B340-4959D86CF9F1}">
      <dgm:prSet/>
      <dgm:spPr/>
      <dgm:t>
        <a:bodyPr/>
        <a:lstStyle/>
        <a:p>
          <a:endParaRPr lang="es-ES"/>
        </a:p>
      </dgm:t>
    </dgm:pt>
    <dgm:pt modelId="{92C1D803-9BEB-4E7E-8AB1-E81BA3538A8F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CEREBRACIÓN/ VOLUMEN CRANEAL MÁS GRANDE</a:t>
          </a:r>
        </a:p>
      </dgm:t>
    </dgm:pt>
    <dgm:pt modelId="{D2F19157-E15A-4956-8989-6CAA3449DC43}" type="parTrans" cxnId="{85D542CC-F9A0-46F4-8B32-10B02CF594EC}">
      <dgm:prSet/>
      <dgm:spPr/>
      <dgm:t>
        <a:bodyPr/>
        <a:lstStyle/>
        <a:p>
          <a:endParaRPr lang="es-ES"/>
        </a:p>
      </dgm:t>
    </dgm:pt>
    <dgm:pt modelId="{0D9B32F4-E7AD-4403-A4BD-31157BA5C358}" type="sibTrans" cxnId="{85D542CC-F9A0-46F4-8B32-10B02CF594EC}">
      <dgm:prSet/>
      <dgm:spPr/>
      <dgm:t>
        <a:bodyPr/>
        <a:lstStyle/>
        <a:p>
          <a:endParaRPr lang="es-ES"/>
        </a:p>
      </dgm:t>
    </dgm:pt>
    <dgm:pt modelId="{978ED0D1-04AE-44D8-8D2C-B84FCAACACC0}">
      <dgm:prSet phldrT="[Texto]" custT="1"/>
      <dgm:spPr>
        <a:noFill/>
        <a:ln w="57150">
          <a:solidFill>
            <a:srgbClr val="7030A0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LENGUAJE</a:t>
          </a:r>
        </a:p>
      </dgm:t>
    </dgm:pt>
    <dgm:pt modelId="{ABA22260-5843-4D1C-9183-AE66AD4A5317}" type="parTrans" cxnId="{E77F2E12-3D09-466D-89DC-0237BAB66D03}">
      <dgm:prSet/>
      <dgm:spPr/>
      <dgm:t>
        <a:bodyPr/>
        <a:lstStyle/>
        <a:p>
          <a:endParaRPr lang="es-ES"/>
        </a:p>
      </dgm:t>
    </dgm:pt>
    <dgm:pt modelId="{4671DDB0-685D-4608-8AA5-0AEFBC63EF5E}" type="sibTrans" cxnId="{E77F2E12-3D09-466D-89DC-0237BAB66D03}">
      <dgm:prSet/>
      <dgm:spPr/>
      <dgm:t>
        <a:bodyPr/>
        <a:lstStyle/>
        <a:p>
          <a:endParaRPr lang="es-ES"/>
        </a:p>
      </dgm:t>
    </dgm:pt>
    <dgm:pt modelId="{0C516520-85EB-4879-BB27-40CE17438411}">
      <dgm:prSet phldrT="[Texto]" custT="1"/>
      <dgm:spPr>
        <a:noFill/>
        <a:ln>
          <a:noFill/>
        </a:ln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ÓRGANOS FONADORES</a:t>
          </a:r>
        </a:p>
      </dgm:t>
    </dgm:pt>
    <dgm:pt modelId="{5B976860-CB7F-4FF2-B7F1-31BB36F1889B}" type="parTrans" cxnId="{15748A9F-13BF-4072-8160-C5B073389CDB}">
      <dgm:prSet/>
      <dgm:spPr/>
      <dgm:t>
        <a:bodyPr/>
        <a:lstStyle/>
        <a:p>
          <a:endParaRPr lang="es-ES"/>
        </a:p>
      </dgm:t>
    </dgm:pt>
    <dgm:pt modelId="{8799F479-8B7B-4726-BD11-874954E17A32}" type="sibTrans" cxnId="{15748A9F-13BF-4072-8160-C5B073389CDB}">
      <dgm:prSet/>
      <dgm:spPr/>
      <dgm:t>
        <a:bodyPr/>
        <a:lstStyle/>
        <a:p>
          <a:endParaRPr lang="es-ES"/>
        </a:p>
      </dgm:t>
    </dgm:pt>
    <dgm:pt modelId="{36C910C2-2044-471C-9B85-7297BF75F7BC}">
      <dgm:prSet phldrT="[Texto]" custT="1"/>
      <dgm:spPr>
        <a:noFill/>
        <a:ln w="57150">
          <a:solidFill>
            <a:srgbClr val="7030A0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PENSAMIENTO/HERRAMIENTAS/ ORGANIZACIÓN SOCIAL</a:t>
          </a:r>
        </a:p>
      </dgm:t>
    </dgm:pt>
    <dgm:pt modelId="{4BB6D9AE-7C8F-4D43-BEE6-9230B2E30321}" type="sibTrans" cxnId="{92AD655E-D46B-4EB0-9713-D0F55E6F08A1}">
      <dgm:prSet/>
      <dgm:spPr/>
      <dgm:t>
        <a:bodyPr/>
        <a:lstStyle/>
        <a:p>
          <a:endParaRPr lang="es-ES"/>
        </a:p>
      </dgm:t>
    </dgm:pt>
    <dgm:pt modelId="{89F7AC86-5B2E-4275-8BC8-CC182990D185}" type="parTrans" cxnId="{92AD655E-D46B-4EB0-9713-D0F55E6F08A1}">
      <dgm:prSet/>
      <dgm:spPr/>
      <dgm:t>
        <a:bodyPr/>
        <a:lstStyle/>
        <a:p>
          <a:endParaRPr lang="es-ES"/>
        </a:p>
      </dgm:t>
    </dgm:pt>
    <dgm:pt modelId="{563AD585-DD85-4FD7-A302-E53B6EF9D4E9}" type="pres">
      <dgm:prSet presAssocID="{87AD3F15-4CAC-4D84-98D3-410561B1053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0C71D2B-F491-485B-AF9F-E702C2913E24}" type="pres">
      <dgm:prSet presAssocID="{87AD3F15-4CAC-4D84-98D3-410561B1053C}" presName="children" presStyleCnt="0"/>
      <dgm:spPr/>
    </dgm:pt>
    <dgm:pt modelId="{3BB3A9BB-F797-469B-A38E-AB733E7D2769}" type="pres">
      <dgm:prSet presAssocID="{87AD3F15-4CAC-4D84-98D3-410561B1053C}" presName="child1group" presStyleCnt="0"/>
      <dgm:spPr/>
    </dgm:pt>
    <dgm:pt modelId="{4E31D5BA-9577-42F6-B73A-2907CD7AE579}" type="pres">
      <dgm:prSet presAssocID="{87AD3F15-4CAC-4D84-98D3-410561B1053C}" presName="child1" presStyleLbl="bgAcc1" presStyleIdx="0" presStyleCnt="4" custScaleX="136807" custScaleY="147294" custLinFactNeighborX="-1093" custLinFactNeighborY="-2503"/>
      <dgm:spPr/>
    </dgm:pt>
    <dgm:pt modelId="{4A068B73-56DB-4F9F-B244-CBA9ECE49F3A}" type="pres">
      <dgm:prSet presAssocID="{87AD3F15-4CAC-4D84-98D3-410561B1053C}" presName="child1Text" presStyleLbl="bgAcc1" presStyleIdx="0" presStyleCnt="4">
        <dgm:presLayoutVars>
          <dgm:bulletEnabled val="1"/>
        </dgm:presLayoutVars>
      </dgm:prSet>
      <dgm:spPr/>
    </dgm:pt>
    <dgm:pt modelId="{4B4BB1B1-2235-4781-A5BF-4F76ED0EBF6D}" type="pres">
      <dgm:prSet presAssocID="{87AD3F15-4CAC-4D84-98D3-410561B1053C}" presName="child2group" presStyleCnt="0"/>
      <dgm:spPr/>
    </dgm:pt>
    <dgm:pt modelId="{1A802DC5-576A-4733-B7B5-007512386EBB}" type="pres">
      <dgm:prSet presAssocID="{87AD3F15-4CAC-4D84-98D3-410561B1053C}" presName="child2" presStyleLbl="bgAcc1" presStyleIdx="1" presStyleCnt="4" custScaleX="142418" custScaleY="145126" custLinFactNeighborX="9842" custLinFactNeighborY="-6979"/>
      <dgm:spPr/>
    </dgm:pt>
    <dgm:pt modelId="{3F232A50-A25A-4945-BC3A-47B3CB650359}" type="pres">
      <dgm:prSet presAssocID="{87AD3F15-4CAC-4D84-98D3-410561B1053C}" presName="child2Text" presStyleLbl="bgAcc1" presStyleIdx="1" presStyleCnt="4">
        <dgm:presLayoutVars>
          <dgm:bulletEnabled val="1"/>
        </dgm:presLayoutVars>
      </dgm:prSet>
      <dgm:spPr/>
    </dgm:pt>
    <dgm:pt modelId="{1E6ACD6D-83C1-42F2-861A-9F58BF031113}" type="pres">
      <dgm:prSet presAssocID="{87AD3F15-4CAC-4D84-98D3-410561B1053C}" presName="child3group" presStyleCnt="0"/>
      <dgm:spPr/>
    </dgm:pt>
    <dgm:pt modelId="{B77772E3-BB2E-41E6-91A0-B15B2568A9F4}" type="pres">
      <dgm:prSet presAssocID="{87AD3F15-4CAC-4D84-98D3-410561B1053C}" presName="child3" presStyleLbl="bgAcc1" presStyleIdx="2" presStyleCnt="4" custScaleX="140897" custScaleY="109024"/>
      <dgm:spPr/>
    </dgm:pt>
    <dgm:pt modelId="{513CD148-80B8-461C-9E63-5195C464378C}" type="pres">
      <dgm:prSet presAssocID="{87AD3F15-4CAC-4D84-98D3-410561B1053C}" presName="child3Text" presStyleLbl="bgAcc1" presStyleIdx="2" presStyleCnt="4">
        <dgm:presLayoutVars>
          <dgm:bulletEnabled val="1"/>
        </dgm:presLayoutVars>
      </dgm:prSet>
      <dgm:spPr/>
    </dgm:pt>
    <dgm:pt modelId="{36E7F056-FFA3-44C5-8085-39026E7E0E31}" type="pres">
      <dgm:prSet presAssocID="{87AD3F15-4CAC-4D84-98D3-410561B1053C}" presName="child4group" presStyleCnt="0"/>
      <dgm:spPr/>
    </dgm:pt>
    <dgm:pt modelId="{5D961B24-BC77-43FF-95CF-8AF931F5DA71}" type="pres">
      <dgm:prSet presAssocID="{87AD3F15-4CAC-4D84-98D3-410561B1053C}" presName="child4" presStyleLbl="bgAcc1" presStyleIdx="3" presStyleCnt="4" custScaleX="138206" custScaleY="111596" custLinFactNeighborX="-1093" custLinFactNeighborY="300"/>
      <dgm:spPr/>
    </dgm:pt>
    <dgm:pt modelId="{B19DB8F7-E04B-4301-9878-8B61CFE4AB25}" type="pres">
      <dgm:prSet presAssocID="{87AD3F15-4CAC-4D84-98D3-410561B1053C}" presName="child4Text" presStyleLbl="bgAcc1" presStyleIdx="3" presStyleCnt="4">
        <dgm:presLayoutVars>
          <dgm:bulletEnabled val="1"/>
        </dgm:presLayoutVars>
      </dgm:prSet>
      <dgm:spPr/>
    </dgm:pt>
    <dgm:pt modelId="{A9F7DD1B-9CD5-4AD7-BF3E-848F4F45B95B}" type="pres">
      <dgm:prSet presAssocID="{87AD3F15-4CAC-4D84-98D3-410561B1053C}" presName="childPlaceholder" presStyleCnt="0"/>
      <dgm:spPr/>
    </dgm:pt>
    <dgm:pt modelId="{C8CD4C74-1DF6-48CF-BD2A-ABAD028072E8}" type="pres">
      <dgm:prSet presAssocID="{87AD3F15-4CAC-4D84-98D3-410561B1053C}" presName="circle" presStyleCnt="0"/>
      <dgm:spPr/>
    </dgm:pt>
    <dgm:pt modelId="{386B70D2-0408-48EF-8B1E-FB4E7B61EA25}" type="pres">
      <dgm:prSet presAssocID="{87AD3F15-4CAC-4D84-98D3-410561B1053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3576392-2837-457B-B3C6-999B74CC7851}" type="pres">
      <dgm:prSet presAssocID="{87AD3F15-4CAC-4D84-98D3-410561B1053C}" presName="quadrant2" presStyleLbl="node1" presStyleIdx="1" presStyleCnt="4" custLinFactNeighborX="-600">
        <dgm:presLayoutVars>
          <dgm:chMax val="1"/>
          <dgm:bulletEnabled val="1"/>
        </dgm:presLayoutVars>
      </dgm:prSet>
      <dgm:spPr/>
    </dgm:pt>
    <dgm:pt modelId="{0DB4A83E-417D-4AAE-859C-4602D332E3E6}" type="pres">
      <dgm:prSet presAssocID="{87AD3F15-4CAC-4D84-98D3-410561B1053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914B1698-B343-4190-B83B-595E22A41EA5}" type="pres">
      <dgm:prSet presAssocID="{87AD3F15-4CAC-4D84-98D3-410561B1053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0542263-2325-40A0-801D-7A416D7F2BCD}" type="pres">
      <dgm:prSet presAssocID="{87AD3F15-4CAC-4D84-98D3-410561B1053C}" presName="quadrantPlaceholder" presStyleCnt="0"/>
      <dgm:spPr/>
    </dgm:pt>
    <dgm:pt modelId="{96DCC7FF-EDB0-41BA-8978-863E86490125}" type="pres">
      <dgm:prSet presAssocID="{87AD3F15-4CAC-4D84-98D3-410561B1053C}" presName="center1" presStyleLbl="fgShp" presStyleIdx="0" presStyleCnt="2" custScaleX="97303" custScaleY="104321" custLinFactNeighborX="1786" custLinFactNeighborY="13392"/>
      <dgm:spPr>
        <a:solidFill>
          <a:srgbClr val="7030A0"/>
        </a:solidFill>
        <a:ln>
          <a:solidFill>
            <a:schemeClr val="tx1"/>
          </a:solidFill>
        </a:ln>
      </dgm:spPr>
    </dgm:pt>
    <dgm:pt modelId="{7ADC802F-FCA1-4B51-A49A-72776C3C916A}" type="pres">
      <dgm:prSet presAssocID="{87AD3F15-4CAC-4D84-98D3-410561B1053C}" presName="center2" presStyleLbl="fgShp" presStyleIdx="1" presStyleCnt="2" custScaleX="93729" custScaleY="96947" custLinFactNeighborX="3573" custLinFactNeighborY="-10270"/>
      <dgm:spPr>
        <a:solidFill>
          <a:srgbClr val="7030A0"/>
        </a:solidFill>
        <a:ln>
          <a:solidFill>
            <a:schemeClr val="tx1"/>
          </a:solidFill>
        </a:ln>
      </dgm:spPr>
    </dgm:pt>
  </dgm:ptLst>
  <dgm:cxnLst>
    <dgm:cxn modelId="{7A952E02-3F61-4F63-84E9-1F6F9BF0E330}" type="presOf" srcId="{0AB3705D-F303-4694-BADD-58A5D805D86C}" destId="{3F232A50-A25A-4945-BC3A-47B3CB650359}" srcOrd="1" destOrd="0" presId="urn:microsoft.com/office/officeart/2005/8/layout/cycle4"/>
    <dgm:cxn modelId="{DF12200E-834C-496B-A12F-CCF5495694E7}" type="presOf" srcId="{DD1BC9EA-48F2-4513-9712-D0560D95E01C}" destId="{4E31D5BA-9577-42F6-B73A-2907CD7AE579}" srcOrd="0" destOrd="0" presId="urn:microsoft.com/office/officeart/2005/8/layout/cycle4"/>
    <dgm:cxn modelId="{E77F2E12-3D09-466D-89DC-0237BAB66D03}" srcId="{87AD3F15-4CAC-4D84-98D3-410561B1053C}" destId="{978ED0D1-04AE-44D8-8D2C-B84FCAACACC0}" srcOrd="3" destOrd="0" parTransId="{ABA22260-5843-4D1C-9183-AE66AD4A5317}" sibTransId="{4671DDB0-685D-4608-8AA5-0AEFBC63EF5E}"/>
    <dgm:cxn modelId="{D3B69813-7D3C-4640-9270-4AC10C0D099B}" type="presOf" srcId="{87AD3F15-4CAC-4D84-98D3-410561B1053C}" destId="{563AD585-DD85-4FD7-A302-E53B6EF9D4E9}" srcOrd="0" destOrd="0" presId="urn:microsoft.com/office/officeart/2005/8/layout/cycle4"/>
    <dgm:cxn modelId="{7172ED23-B50E-4E39-9073-0DD1A0B22738}" type="presOf" srcId="{49EE0AFF-F266-4BDD-8AFD-BC26C0A60E23}" destId="{386B70D2-0408-48EF-8B1E-FB4E7B61EA25}" srcOrd="0" destOrd="0" presId="urn:microsoft.com/office/officeart/2005/8/layout/cycle4"/>
    <dgm:cxn modelId="{DD3A0A39-0116-49A2-A172-4FF805775288}" type="presOf" srcId="{DD1BC9EA-48F2-4513-9712-D0560D95E01C}" destId="{4A068B73-56DB-4F9F-B244-CBA9ECE49F3A}" srcOrd="1" destOrd="0" presId="urn:microsoft.com/office/officeart/2005/8/layout/cycle4"/>
    <dgm:cxn modelId="{1C45045D-7D6A-4E89-8E30-A1A3962C9980}" type="presOf" srcId="{36C910C2-2044-471C-9B85-7297BF75F7BC}" destId="{0DB4A83E-417D-4AAE-859C-4602D332E3E6}" srcOrd="0" destOrd="0" presId="urn:microsoft.com/office/officeart/2005/8/layout/cycle4"/>
    <dgm:cxn modelId="{69561E5D-92C0-4DE0-AE4D-2EE1B0F4F513}" srcId="{87AD3F15-4CAC-4D84-98D3-410561B1053C}" destId="{D3ACD7A6-B6C5-4B7A-ABBE-2D5C5AB2A5E8}" srcOrd="1" destOrd="0" parTransId="{A12DD04C-E1C4-4A92-92A6-3483C346EC4E}" sibTransId="{A91A75F6-D5D3-4EC1-B885-ED6932C94861}"/>
    <dgm:cxn modelId="{92AD655E-D46B-4EB0-9713-D0F55E6F08A1}" srcId="{87AD3F15-4CAC-4D84-98D3-410561B1053C}" destId="{36C910C2-2044-471C-9B85-7297BF75F7BC}" srcOrd="2" destOrd="0" parTransId="{89F7AC86-5B2E-4275-8BC8-CC182990D185}" sibTransId="{4BB6D9AE-7C8F-4D43-BEE6-9230B2E30321}"/>
    <dgm:cxn modelId="{93FA6C6D-6266-489A-B340-4959D86CF9F1}" srcId="{D3ACD7A6-B6C5-4B7A-ABBE-2D5C5AB2A5E8}" destId="{0AB3705D-F303-4694-BADD-58A5D805D86C}" srcOrd="0" destOrd="0" parTransId="{61F52EB5-D83A-410A-B3BD-E65B4B7B9603}" sibTransId="{32050702-4D78-491A-801B-ED727CA64AB4}"/>
    <dgm:cxn modelId="{0E64D791-9745-4380-B09F-89B3F2031836}" type="presOf" srcId="{0C516520-85EB-4879-BB27-40CE17438411}" destId="{B19DB8F7-E04B-4301-9878-8B61CFE4AB25}" srcOrd="1" destOrd="0" presId="urn:microsoft.com/office/officeart/2005/8/layout/cycle4"/>
    <dgm:cxn modelId="{63BAB098-7E86-4838-98EC-A3DAFAA0BF4F}" type="presOf" srcId="{92C1D803-9BEB-4E7E-8AB1-E81BA3538A8F}" destId="{B77772E3-BB2E-41E6-91A0-B15B2568A9F4}" srcOrd="0" destOrd="0" presId="urn:microsoft.com/office/officeart/2005/8/layout/cycle4"/>
    <dgm:cxn modelId="{B112C39B-6323-4F29-B30D-9030AAE3E3F6}" type="presOf" srcId="{0AB3705D-F303-4694-BADD-58A5D805D86C}" destId="{1A802DC5-576A-4733-B7B5-007512386EBB}" srcOrd="0" destOrd="0" presId="urn:microsoft.com/office/officeart/2005/8/layout/cycle4"/>
    <dgm:cxn modelId="{15748A9F-13BF-4072-8160-C5B073389CDB}" srcId="{978ED0D1-04AE-44D8-8D2C-B84FCAACACC0}" destId="{0C516520-85EB-4879-BB27-40CE17438411}" srcOrd="0" destOrd="0" parTransId="{5B976860-CB7F-4FF2-B7F1-31BB36F1889B}" sibTransId="{8799F479-8B7B-4726-BD11-874954E17A32}"/>
    <dgm:cxn modelId="{08E217A9-F81F-4B05-B6E2-3CB43833A77B}" type="presOf" srcId="{D3ACD7A6-B6C5-4B7A-ABBE-2D5C5AB2A5E8}" destId="{E3576392-2837-457B-B3C6-999B74CC7851}" srcOrd="0" destOrd="0" presId="urn:microsoft.com/office/officeart/2005/8/layout/cycle4"/>
    <dgm:cxn modelId="{BCB0A4A9-63BB-430F-A5BE-989ABCCC3A00}" type="presOf" srcId="{0C516520-85EB-4879-BB27-40CE17438411}" destId="{5D961B24-BC77-43FF-95CF-8AF931F5DA71}" srcOrd="0" destOrd="0" presId="urn:microsoft.com/office/officeart/2005/8/layout/cycle4"/>
    <dgm:cxn modelId="{F82F92B9-9642-4CB2-9948-71222ECC9F7A}" srcId="{49EE0AFF-F266-4BDD-8AFD-BC26C0A60E23}" destId="{DD1BC9EA-48F2-4513-9712-D0560D95E01C}" srcOrd="0" destOrd="0" parTransId="{47517DE5-0535-4A52-AB93-E9AD48764624}" sibTransId="{85F546EC-5F49-4FD4-BBCF-A05CE2EE17F6}"/>
    <dgm:cxn modelId="{85D542CC-F9A0-46F4-8B32-10B02CF594EC}" srcId="{36C910C2-2044-471C-9B85-7297BF75F7BC}" destId="{92C1D803-9BEB-4E7E-8AB1-E81BA3538A8F}" srcOrd="0" destOrd="0" parTransId="{D2F19157-E15A-4956-8989-6CAA3449DC43}" sibTransId="{0D9B32F4-E7AD-4403-A4BD-31157BA5C358}"/>
    <dgm:cxn modelId="{B1C9DDE5-3C06-471C-AFA1-3D750AD9A540}" type="presOf" srcId="{92C1D803-9BEB-4E7E-8AB1-E81BA3538A8F}" destId="{513CD148-80B8-461C-9E63-5195C464378C}" srcOrd="1" destOrd="0" presId="urn:microsoft.com/office/officeart/2005/8/layout/cycle4"/>
    <dgm:cxn modelId="{4B7B4AE7-91DC-42F2-B1C7-6B6A5403430F}" type="presOf" srcId="{978ED0D1-04AE-44D8-8D2C-B84FCAACACC0}" destId="{914B1698-B343-4190-B83B-595E22A41EA5}" srcOrd="0" destOrd="0" presId="urn:microsoft.com/office/officeart/2005/8/layout/cycle4"/>
    <dgm:cxn modelId="{DB401CF7-2C8C-4BA4-A683-11CF1B12EC26}" srcId="{87AD3F15-4CAC-4D84-98D3-410561B1053C}" destId="{49EE0AFF-F266-4BDD-8AFD-BC26C0A60E23}" srcOrd="0" destOrd="0" parTransId="{CD36B4E8-9C02-455C-A1A0-2391F4D2E45B}" sibTransId="{90D8F630-94C3-4952-BA75-313F24A6C0FD}"/>
    <dgm:cxn modelId="{3AB43717-673B-4A5E-99F3-E1A7B4FAA78C}" type="presParOf" srcId="{563AD585-DD85-4FD7-A302-E53B6EF9D4E9}" destId="{C0C71D2B-F491-485B-AF9F-E702C2913E24}" srcOrd="0" destOrd="0" presId="urn:microsoft.com/office/officeart/2005/8/layout/cycle4"/>
    <dgm:cxn modelId="{CA7DF832-3470-4C1B-B271-A57E8220F99D}" type="presParOf" srcId="{C0C71D2B-F491-485B-AF9F-E702C2913E24}" destId="{3BB3A9BB-F797-469B-A38E-AB733E7D2769}" srcOrd="0" destOrd="0" presId="urn:microsoft.com/office/officeart/2005/8/layout/cycle4"/>
    <dgm:cxn modelId="{64AC46BD-3517-46FE-A578-F69CC673B324}" type="presParOf" srcId="{3BB3A9BB-F797-469B-A38E-AB733E7D2769}" destId="{4E31D5BA-9577-42F6-B73A-2907CD7AE579}" srcOrd="0" destOrd="0" presId="urn:microsoft.com/office/officeart/2005/8/layout/cycle4"/>
    <dgm:cxn modelId="{3AB9E513-EB79-4468-A5A1-D75698624463}" type="presParOf" srcId="{3BB3A9BB-F797-469B-A38E-AB733E7D2769}" destId="{4A068B73-56DB-4F9F-B244-CBA9ECE49F3A}" srcOrd="1" destOrd="0" presId="urn:microsoft.com/office/officeart/2005/8/layout/cycle4"/>
    <dgm:cxn modelId="{E5550E04-F4E6-4E57-9154-2962F8465581}" type="presParOf" srcId="{C0C71D2B-F491-485B-AF9F-E702C2913E24}" destId="{4B4BB1B1-2235-4781-A5BF-4F76ED0EBF6D}" srcOrd="1" destOrd="0" presId="urn:microsoft.com/office/officeart/2005/8/layout/cycle4"/>
    <dgm:cxn modelId="{724B5988-F08E-4133-80B5-67D0D771124F}" type="presParOf" srcId="{4B4BB1B1-2235-4781-A5BF-4F76ED0EBF6D}" destId="{1A802DC5-576A-4733-B7B5-007512386EBB}" srcOrd="0" destOrd="0" presId="urn:microsoft.com/office/officeart/2005/8/layout/cycle4"/>
    <dgm:cxn modelId="{AF6BD2EA-CC15-4076-ADBE-D31B40022CBD}" type="presParOf" srcId="{4B4BB1B1-2235-4781-A5BF-4F76ED0EBF6D}" destId="{3F232A50-A25A-4945-BC3A-47B3CB650359}" srcOrd="1" destOrd="0" presId="urn:microsoft.com/office/officeart/2005/8/layout/cycle4"/>
    <dgm:cxn modelId="{45215517-B151-4B87-A37F-4A792981D1D9}" type="presParOf" srcId="{C0C71D2B-F491-485B-AF9F-E702C2913E24}" destId="{1E6ACD6D-83C1-42F2-861A-9F58BF031113}" srcOrd="2" destOrd="0" presId="urn:microsoft.com/office/officeart/2005/8/layout/cycle4"/>
    <dgm:cxn modelId="{DD8715C1-9B4F-439A-A112-60DE98797F09}" type="presParOf" srcId="{1E6ACD6D-83C1-42F2-861A-9F58BF031113}" destId="{B77772E3-BB2E-41E6-91A0-B15B2568A9F4}" srcOrd="0" destOrd="0" presId="urn:microsoft.com/office/officeart/2005/8/layout/cycle4"/>
    <dgm:cxn modelId="{B2BE7D6C-1726-4348-B760-9543C981EE91}" type="presParOf" srcId="{1E6ACD6D-83C1-42F2-861A-9F58BF031113}" destId="{513CD148-80B8-461C-9E63-5195C464378C}" srcOrd="1" destOrd="0" presId="urn:microsoft.com/office/officeart/2005/8/layout/cycle4"/>
    <dgm:cxn modelId="{8E46D17A-65E8-4483-AD79-604C0C94DED1}" type="presParOf" srcId="{C0C71D2B-F491-485B-AF9F-E702C2913E24}" destId="{36E7F056-FFA3-44C5-8085-39026E7E0E31}" srcOrd="3" destOrd="0" presId="urn:microsoft.com/office/officeart/2005/8/layout/cycle4"/>
    <dgm:cxn modelId="{2EBCC778-2931-4B22-9182-3527C281EB80}" type="presParOf" srcId="{36E7F056-FFA3-44C5-8085-39026E7E0E31}" destId="{5D961B24-BC77-43FF-95CF-8AF931F5DA71}" srcOrd="0" destOrd="0" presId="urn:microsoft.com/office/officeart/2005/8/layout/cycle4"/>
    <dgm:cxn modelId="{053FDE5D-06D3-4052-ADF8-E2960C7085C2}" type="presParOf" srcId="{36E7F056-FFA3-44C5-8085-39026E7E0E31}" destId="{B19DB8F7-E04B-4301-9878-8B61CFE4AB25}" srcOrd="1" destOrd="0" presId="urn:microsoft.com/office/officeart/2005/8/layout/cycle4"/>
    <dgm:cxn modelId="{E0312D62-ADD7-4EF9-97B5-3EFB0B8621DB}" type="presParOf" srcId="{C0C71D2B-F491-485B-AF9F-E702C2913E24}" destId="{A9F7DD1B-9CD5-4AD7-BF3E-848F4F45B95B}" srcOrd="4" destOrd="0" presId="urn:microsoft.com/office/officeart/2005/8/layout/cycle4"/>
    <dgm:cxn modelId="{ACC73C12-5EBA-4CB6-B1A8-24F751FBC424}" type="presParOf" srcId="{563AD585-DD85-4FD7-A302-E53B6EF9D4E9}" destId="{C8CD4C74-1DF6-48CF-BD2A-ABAD028072E8}" srcOrd="1" destOrd="0" presId="urn:microsoft.com/office/officeart/2005/8/layout/cycle4"/>
    <dgm:cxn modelId="{72FDD6EC-DCBB-4FE4-B974-A8CA3F18674E}" type="presParOf" srcId="{C8CD4C74-1DF6-48CF-BD2A-ABAD028072E8}" destId="{386B70D2-0408-48EF-8B1E-FB4E7B61EA25}" srcOrd="0" destOrd="0" presId="urn:microsoft.com/office/officeart/2005/8/layout/cycle4"/>
    <dgm:cxn modelId="{8D226530-116C-4EF0-BE71-3D10E6B8A26B}" type="presParOf" srcId="{C8CD4C74-1DF6-48CF-BD2A-ABAD028072E8}" destId="{E3576392-2837-457B-B3C6-999B74CC7851}" srcOrd="1" destOrd="0" presId="urn:microsoft.com/office/officeart/2005/8/layout/cycle4"/>
    <dgm:cxn modelId="{38CE9FCA-F65B-4D6A-97C2-4A402E04280E}" type="presParOf" srcId="{C8CD4C74-1DF6-48CF-BD2A-ABAD028072E8}" destId="{0DB4A83E-417D-4AAE-859C-4602D332E3E6}" srcOrd="2" destOrd="0" presId="urn:microsoft.com/office/officeart/2005/8/layout/cycle4"/>
    <dgm:cxn modelId="{0FA462D0-5E59-456A-8D45-786913FB6481}" type="presParOf" srcId="{C8CD4C74-1DF6-48CF-BD2A-ABAD028072E8}" destId="{914B1698-B343-4190-B83B-595E22A41EA5}" srcOrd="3" destOrd="0" presId="urn:microsoft.com/office/officeart/2005/8/layout/cycle4"/>
    <dgm:cxn modelId="{77DFCC42-7ADB-4195-82AA-9F0BE44DC98F}" type="presParOf" srcId="{C8CD4C74-1DF6-48CF-BD2A-ABAD028072E8}" destId="{00542263-2325-40A0-801D-7A416D7F2BCD}" srcOrd="4" destOrd="0" presId="urn:microsoft.com/office/officeart/2005/8/layout/cycle4"/>
    <dgm:cxn modelId="{DB445E4C-3C43-4CFC-8A9B-FA322FF6589E}" type="presParOf" srcId="{563AD585-DD85-4FD7-A302-E53B6EF9D4E9}" destId="{96DCC7FF-EDB0-41BA-8978-863E86490125}" srcOrd="2" destOrd="0" presId="urn:microsoft.com/office/officeart/2005/8/layout/cycle4"/>
    <dgm:cxn modelId="{E2EC00D9-9849-4C91-8B67-CE4D3C306F26}" type="presParOf" srcId="{563AD585-DD85-4FD7-A302-E53B6EF9D4E9}" destId="{7ADC802F-FCA1-4B51-A49A-72776C3C916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772E3-BB2E-41E6-91A0-B15B2568A9F4}">
      <dsp:nvSpPr>
        <dsp:cNvPr id="0" name=""/>
        <dsp:cNvSpPr/>
      </dsp:nvSpPr>
      <dsp:spPr>
        <a:xfrm>
          <a:off x="4326265" y="3731999"/>
          <a:ext cx="3666842" cy="1837958"/>
        </a:xfrm>
        <a:prstGeom prst="roundRect">
          <a:avLst>
            <a:gd name="adj" fmla="val 10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CEREBRACIÓN/ VOLUMEN CRANEAL MÁS GRANDE</a:t>
          </a:r>
        </a:p>
      </dsp:txBody>
      <dsp:txXfrm>
        <a:off x="5466692" y="4231862"/>
        <a:ext cx="2486041" cy="1297720"/>
      </dsp:txXfrm>
    </dsp:sp>
    <dsp:sp modelId="{5D961B24-BC77-43FF-95CF-8AF931F5DA71}">
      <dsp:nvSpPr>
        <dsp:cNvPr id="0" name=""/>
        <dsp:cNvSpPr/>
      </dsp:nvSpPr>
      <dsp:spPr>
        <a:xfrm>
          <a:off x="86655" y="3710319"/>
          <a:ext cx="3596808" cy="1881317"/>
        </a:xfrm>
        <a:prstGeom prst="roundRect">
          <a:avLst>
            <a:gd name="adj" fmla="val 10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ÓRGANOS FONADORES</a:t>
          </a:r>
        </a:p>
      </dsp:txBody>
      <dsp:txXfrm>
        <a:off x="127981" y="4221975"/>
        <a:ext cx="2435114" cy="1328336"/>
      </dsp:txXfrm>
    </dsp:sp>
    <dsp:sp modelId="{1A802DC5-576A-4733-B7B5-007512386EBB}">
      <dsp:nvSpPr>
        <dsp:cNvPr id="0" name=""/>
        <dsp:cNvSpPr/>
      </dsp:nvSpPr>
      <dsp:spPr>
        <a:xfrm>
          <a:off x="4421573" y="-154695"/>
          <a:ext cx="3706426" cy="2446575"/>
        </a:xfrm>
        <a:prstGeom prst="roundRect">
          <a:avLst>
            <a:gd name="adj" fmla="val 10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EXTREMIDADES SUPERIORES LIBERADAS/ PULGAR OPONIBLE</a:t>
          </a:r>
        </a:p>
      </dsp:txBody>
      <dsp:txXfrm>
        <a:off x="5587244" y="-100952"/>
        <a:ext cx="2487012" cy="1727445"/>
      </dsp:txXfrm>
    </dsp:sp>
    <dsp:sp modelId="{4E31D5BA-9577-42F6-B73A-2907CD7AE579}">
      <dsp:nvSpPr>
        <dsp:cNvPr id="0" name=""/>
        <dsp:cNvSpPr/>
      </dsp:nvSpPr>
      <dsp:spPr>
        <a:xfrm>
          <a:off x="104859" y="-172970"/>
          <a:ext cx="3560399" cy="2483124"/>
        </a:xfrm>
        <a:prstGeom prst="roundRect">
          <a:avLst>
            <a:gd name="adj" fmla="val 10000"/>
          </a:avLst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Text" panose="02000505000000020004" pitchFamily="2" charset="0"/>
            </a:rPr>
            <a:t>BIPEDESTACIÓN/ POSICIÓN ERGUIDA</a:t>
          </a:r>
        </a:p>
      </dsp:txBody>
      <dsp:txXfrm>
        <a:off x="159405" y="-118424"/>
        <a:ext cx="2383187" cy="1753251"/>
      </dsp:txXfrm>
    </dsp:sp>
    <dsp:sp modelId="{386B70D2-0408-48EF-8B1E-FB4E7B61EA25}">
      <dsp:nvSpPr>
        <dsp:cNvPr id="0" name=""/>
        <dsp:cNvSpPr/>
      </dsp:nvSpPr>
      <dsp:spPr>
        <a:xfrm>
          <a:off x="1730180" y="375514"/>
          <a:ext cx="2281137" cy="2281137"/>
        </a:xfrm>
        <a:prstGeom prst="pieWedge">
          <a:avLst/>
        </a:prstGeom>
        <a:noFill/>
        <a:ln w="57150"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VIDA EN EL SUELO/ RECOGIDA DE ALIMENTO</a:t>
          </a:r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</a:rPr>
            <a:t>S</a:t>
          </a:r>
        </a:p>
      </dsp:txBody>
      <dsp:txXfrm>
        <a:off x="2398310" y="1043644"/>
        <a:ext cx="1613007" cy="1613007"/>
      </dsp:txXfrm>
    </dsp:sp>
    <dsp:sp modelId="{E3576392-2837-457B-B3C6-999B74CC7851}">
      <dsp:nvSpPr>
        <dsp:cNvPr id="0" name=""/>
        <dsp:cNvSpPr/>
      </dsp:nvSpPr>
      <dsp:spPr>
        <a:xfrm rot="5400000">
          <a:off x="4102995" y="375514"/>
          <a:ext cx="2281137" cy="2281137"/>
        </a:xfrm>
        <a:prstGeom prst="pieWedge">
          <a:avLst/>
        </a:prstGeom>
        <a:noFill/>
        <a:ln w="57150"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REALIZAR TAREAS / PODER ASIR OBJETOS</a:t>
          </a:r>
        </a:p>
      </dsp:txBody>
      <dsp:txXfrm rot="-5400000">
        <a:off x="4102995" y="1043644"/>
        <a:ext cx="1613007" cy="1613007"/>
      </dsp:txXfrm>
    </dsp:sp>
    <dsp:sp modelId="{0DB4A83E-417D-4AAE-859C-4602D332E3E6}">
      <dsp:nvSpPr>
        <dsp:cNvPr id="0" name=""/>
        <dsp:cNvSpPr/>
      </dsp:nvSpPr>
      <dsp:spPr>
        <a:xfrm rot="10800000">
          <a:off x="4116682" y="2762015"/>
          <a:ext cx="2281137" cy="2281137"/>
        </a:xfrm>
        <a:prstGeom prst="pieWedge">
          <a:avLst/>
        </a:prstGeom>
        <a:noFill/>
        <a:ln w="57150"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PENSAMIENTO/HERRAMIENTAS/ ORGANIZACIÓN SOCIAL</a:t>
          </a:r>
        </a:p>
      </dsp:txBody>
      <dsp:txXfrm rot="10800000">
        <a:off x="4116682" y="2762015"/>
        <a:ext cx="1613007" cy="1613007"/>
      </dsp:txXfrm>
    </dsp:sp>
    <dsp:sp modelId="{914B1698-B343-4190-B83B-595E22A41EA5}">
      <dsp:nvSpPr>
        <dsp:cNvPr id="0" name=""/>
        <dsp:cNvSpPr/>
      </dsp:nvSpPr>
      <dsp:spPr>
        <a:xfrm rot="16200000">
          <a:off x="1730180" y="2762015"/>
          <a:ext cx="2281137" cy="2281137"/>
        </a:xfrm>
        <a:prstGeom prst="pieWedge">
          <a:avLst/>
        </a:prstGeom>
        <a:noFill/>
        <a:ln w="57150"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itka Text" panose="02000505000000020004" pitchFamily="2" charset="0"/>
              <a:ea typeface="+mn-ea"/>
              <a:cs typeface="+mn-cs"/>
            </a:rPr>
            <a:t>LENGUAJE</a:t>
          </a:r>
        </a:p>
      </dsp:txBody>
      <dsp:txXfrm rot="5400000">
        <a:off x="2398310" y="2762015"/>
        <a:ext cx="1613007" cy="1613007"/>
      </dsp:txXfrm>
    </dsp:sp>
    <dsp:sp modelId="{96DCC7FF-EDB0-41BA-8978-863E86490125}">
      <dsp:nvSpPr>
        <dsp:cNvPr id="0" name=""/>
        <dsp:cNvSpPr/>
      </dsp:nvSpPr>
      <dsp:spPr>
        <a:xfrm>
          <a:off x="3694888" y="2312115"/>
          <a:ext cx="766356" cy="714461"/>
        </a:xfrm>
        <a:prstGeom prst="circularArrow">
          <a:avLst/>
        </a:prstGeom>
        <a:solidFill>
          <a:srgbClr val="7030A0"/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7ADC802F-FCA1-4B51-A49A-72776C3C916A}">
      <dsp:nvSpPr>
        <dsp:cNvPr id="0" name=""/>
        <dsp:cNvSpPr/>
      </dsp:nvSpPr>
      <dsp:spPr>
        <a:xfrm rot="10800000">
          <a:off x="3723036" y="2438723"/>
          <a:ext cx="738207" cy="663958"/>
        </a:xfrm>
        <a:prstGeom prst="circularArrow">
          <a:avLst/>
        </a:prstGeom>
        <a:solidFill>
          <a:srgbClr val="7030A0"/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B946605-54EA-48A9-A767-161F722CA85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BC9782FC-C8B7-4B25-8046-A311D8C1465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F7F6A1-0821-417E-AC3F-49A163CD4046}" type="datetime1">
              <a: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11/02/2020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9DA1D7CB-8E31-4F1E-8652-7E3D18705ADE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7393DC-8C11-4927-962D-10555E8C06E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CD8EF6-67A3-4DB2-94F9-5C64B2BE8996}" type="slidenum">
              <a:t>‹Nº›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553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E63778B-3B22-4D5F-A838-D9F13164FCF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49D10FCB-D9B8-4BE6-A115-3493F36059F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47305EA-61DA-402C-BCC2-18E8A9A7AB5E}" type="datetime1">
              <a:rPr lang="es-ES"/>
              <a:pPr lvl="0"/>
              <a:t>11/02/2020</a:t>
            </a:fld>
            <a:endParaRPr lang="es-ES"/>
          </a:p>
        </p:txBody>
      </p:sp>
      <p:sp>
        <p:nvSpPr>
          <p:cNvPr id="4" name="Marcador de posición de imagen de diapositiva 3">
            <a:extLst>
              <a:ext uri="{FF2B5EF4-FFF2-40B4-BE49-F238E27FC236}">
                <a16:creationId xmlns:a16="http://schemas.microsoft.com/office/drawing/2014/main" id="{3B905380-0FE4-4BC5-931B-31F3230FDA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C7A751C9-CB2C-4E51-9AAB-3BF06C8479D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E5BB80-AC69-484B-A044-E4711565698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86D1DD-F17F-4171-8DEE-A9B0198898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B094E76-4BD8-4CB1-9C2D-3629B0F5C6CD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93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C86325F-FFB8-4D76-90EE-21CF2C928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A1A31BC-C068-45F0-87BE-44E986526E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99D095-F257-4478-A12A-7182B56CE952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1C6391-3564-4278-A328-B7613382243E}" type="slidenum">
              <a:t>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7E9496-816A-4415-A3F3-7ECA22608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4A7EE68-1565-405A-BF8A-A54796CA3C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FB9AF8-DABC-4DB6-B614-6335855CE82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EBCC50-9A6E-414E-BF15-09916B4D9DED}" type="slidenum">
              <a:t>2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8DC285-BBDC-4801-85B4-4A80914DE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E817AF5-3A8E-445B-8A3A-937EA930B8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5A8CF4-85C9-480B-9740-A77D9BFB9AB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DD1881-3AC6-4ABC-B476-CFD389A92E3E}" type="slidenum">
              <a:t>6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C157ED7-FFDD-4FD7-B160-F8DCAE59F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736CAD-3F69-44F0-B734-69B49A518A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94BC0E-91ED-41D8-9F2E-AB9B05F5100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D3A3EE-7329-4DC5-BFD7-0136E3DE1FF8}" type="slidenum">
              <a:t>10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DF55C8F-1C73-4E7C-81B5-11EA056A8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7B8014-122E-4F79-96D7-296C69296BD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199ED4-A15E-4BCD-8A24-10F0FD3A195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705F9B-63E4-4C68-A033-CE7047735CED}" type="slidenum">
              <a:t>11</a:t>
            </a:fld>
            <a:endParaRPr lang="es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4F1E7-E766-4FE2-8568-362E15CCCE8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04140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B737AF-D63E-4B68-B61D-B55ACBBAC8A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spcBef>
                <a:spcPts val="900"/>
              </a:spcBef>
              <a:buNone/>
              <a:defRPr sz="2400">
                <a:solidFill>
                  <a:srgbClr val="525252"/>
                </a:solidFill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86A1C84B-760C-4D7A-8B87-9FDA96AD17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5A9EAB78-A204-405A-B981-487CEDA9D5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CF9821-6B27-45F1-8397-83353EFE68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607698-0A82-4FC0-B887-B7FD83FE237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70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7BFAC-132F-4FDE-A088-B7006ECDB2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4C13E8F9-7E83-43D2-865B-00C10892003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41D56AD1-A583-44EE-B59B-D1A3D30DF5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068B23FD-5103-4CD3-8B4B-25DB949E84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058E25-70B5-4437-9BF5-B25EC5A3F0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AD30D4-E485-476C-B531-AC77E0C3340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966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56FB20-05E2-4DA8-A8CA-541496089FC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B2DD58CB-CDDD-4322-8F79-842D7E2BDD9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562096" y="365129"/>
            <a:ext cx="7010403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01425820-C149-4BFD-9469-DB9E1CAB2C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27EA0861-A8C1-4789-BC6E-13E6B614B3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B1856E-9158-4808-B9E0-7D1C347718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19B535-F4DF-4ABF-9896-28497A2BDF25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02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666F6-D4DA-4ECC-9BA3-5D552F3EE5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2096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>
            <a:extLst>
              <a:ext uri="{FF2B5EF4-FFF2-40B4-BE49-F238E27FC236}">
                <a16:creationId xmlns:a16="http://schemas.microsoft.com/office/drawing/2014/main" id="{0D5D8B40-31F0-4A71-B9A5-1BF963BC7E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78899" y="987423"/>
            <a:ext cx="5678424" cy="48736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3200"/>
            </a:lvl1pPr>
          </a:lstStyle>
          <a:p>
            <a:pPr lvl="0"/>
            <a:r>
              <a:rPr lang="es-ES"/>
              <a:t>Haga clic en el icono para agregar una imagen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3B5363FC-0EED-4382-86A2-146494BD8C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62096" y="2101848"/>
            <a:ext cx="3932240" cy="375919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BB662DA9-4EB2-44BB-9DA2-AA07DE6E05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FF98A554-D92B-4118-8F9C-234628577E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F66736-F81C-4223-A089-A4FFBCA15C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EE8085-CDFE-4466-9D0C-0450320939DA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73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A0763-D135-44B7-9BBD-58AEEF37C6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94EB472E-C38C-41E6-A526-F71FD555977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3DB5C607-3BD5-4162-A96A-A7DB3A87D0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C5D24EC5-63B7-48BC-9215-1331ADA561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47873B-73D1-49E0-A771-21EC505987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D0F3A0-80E8-4915-A50C-5BA80BE8A32F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79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A0109-0B04-4F65-B92F-82CC3AD80D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1654" y="1709735"/>
            <a:ext cx="10105793" cy="2862264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A7716D-2A99-4EB6-8A6D-E9BC881EBA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1654" y="4589465"/>
            <a:ext cx="10105793" cy="1500182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CE86DF28-5493-48EB-8339-56B1D5595E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971CD10B-D08E-4DE3-A543-0B2051D0BC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7002-F886-4C20-BFD9-FCD28F6FCA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4FC672-C4D2-43D3-93AD-370324C84DE2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48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D915F-7C9F-4E46-A688-455D7E5C41E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0C5A5DB4-9959-4F05-B8B6-E88604A69C4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69695" y="1825627"/>
            <a:ext cx="475488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385A86C3-4577-4B2F-BE48-ABD3B109D74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605323" y="1825627"/>
            <a:ext cx="475488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7B9F3942-A402-4026-A036-EB0AFE30E5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F976B4C5-5AEF-4E2F-84C4-0E5FFCBF10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9BD5D4-C058-44D7-B82B-A2A1A8E24AC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5E4A6E-84AC-4F6F-8ED2-7442944B9485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75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39B89-6061-4390-A6F1-864817D579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4103" y="274640"/>
            <a:ext cx="9023354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2E3717-E000-43C3-90EC-42C697308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62096" y="1489072"/>
            <a:ext cx="4754880" cy="641351"/>
          </a:xfrm>
        </p:spPr>
        <p:txBody>
          <a:bodyPr anchor="b"/>
          <a:lstStyle>
            <a:lvl1pPr marL="0" indent="0">
              <a:spcBef>
                <a:spcPts val="900"/>
              </a:spcBef>
              <a:buNone/>
              <a:defRPr sz="2400">
                <a:solidFill>
                  <a:srgbClr val="52525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1FA4E3CA-D583-4823-8E9A-4A2DB57A295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562096" y="2193929"/>
            <a:ext cx="4754880" cy="3978270"/>
          </a:xfrm>
        </p:spPr>
        <p:txBody>
          <a:bodyPr/>
          <a:lstStyle>
            <a:lvl1pPr>
              <a:spcBef>
                <a:spcPts val="900"/>
              </a:spcBef>
              <a:defRPr sz="2400"/>
            </a:lvl1pPr>
            <a:lvl2pPr>
              <a:spcBef>
                <a:spcPts val="700"/>
              </a:spcBef>
              <a:defRPr sz="2000"/>
            </a:lvl2pPr>
            <a:lvl3pPr>
              <a:spcBef>
                <a:spcPts val="600"/>
              </a:spcBef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31E4CE2F-9A15-4541-B5E9-9CBE2E75145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598923" y="1489072"/>
            <a:ext cx="4754880" cy="641351"/>
          </a:xfrm>
        </p:spPr>
        <p:txBody>
          <a:bodyPr anchor="b"/>
          <a:lstStyle>
            <a:lvl1pPr marL="0" indent="0">
              <a:spcBef>
                <a:spcPts val="900"/>
              </a:spcBef>
              <a:buNone/>
              <a:defRPr sz="2400">
                <a:solidFill>
                  <a:srgbClr val="52525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02F37E58-F15C-4F35-9F21-1D8C2F0A4D9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598923" y="2193929"/>
            <a:ext cx="4754880" cy="3978270"/>
          </a:xfrm>
        </p:spPr>
        <p:txBody>
          <a:bodyPr/>
          <a:lstStyle>
            <a:lvl1pPr>
              <a:spcBef>
                <a:spcPts val="900"/>
              </a:spcBef>
              <a:defRPr sz="2400"/>
            </a:lvl1pPr>
            <a:lvl2pPr>
              <a:spcBef>
                <a:spcPts val="700"/>
              </a:spcBef>
              <a:defRPr sz="2000"/>
            </a:lvl2pPr>
            <a:lvl3pPr>
              <a:spcBef>
                <a:spcPts val="600"/>
              </a:spcBef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id="{CF76748C-E244-4CDB-AE5C-95ABAC68FF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id="{16810A57-7B62-4678-ABA3-41282F130F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02108F-1854-4E29-8FD0-16346D111F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5D861B-8C76-4B0F-9039-33453F17B0DD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12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0AB5-46D5-45EB-9B8A-2981FB60E1A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3EBA7474-68AB-4EC9-994E-B680B8DB6A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B0343D5F-4457-436A-9585-89EB0302A2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5062908-9A1F-4E64-88E9-2F71382D3A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C71CA6-4B3D-4B16-A58A-F3C2BFE0AC30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588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id="{16C976DF-9705-4EB8-B8B2-86331B00DA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id="{2DBEC2DB-ACA4-403B-9E75-959EE77291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986D1C-C9AD-4BFE-AE96-DE536B5A33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897531-9DE3-41A4-8ECA-4EA85F06C42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435592-452F-42FE-9D3B-1F7B23B5AC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2096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F506DEA2-698F-4320-AEB7-A1F2A57B60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78908" y="987423"/>
            <a:ext cx="5676485" cy="4873623"/>
          </a:xfrm>
        </p:spPr>
        <p:txBody>
          <a:bodyPr/>
          <a:lstStyle>
            <a:lvl1pPr>
              <a:spcBef>
                <a:spcPts val="1200"/>
              </a:spcBef>
              <a:defRPr sz="3200"/>
            </a:lvl1pPr>
            <a:lvl2pPr>
              <a:spcBef>
                <a:spcPts val="1000"/>
              </a:spcBef>
              <a:defRPr sz="2800"/>
            </a:lvl2pPr>
            <a:lvl3pPr>
              <a:spcBef>
                <a:spcPts val="900"/>
              </a:spcBef>
              <a:defRPr sz="2400"/>
            </a:lvl3pPr>
            <a:lvl4pPr>
              <a:spcBef>
                <a:spcPts val="700"/>
              </a:spcBef>
              <a:defRPr sz="2000"/>
            </a:lvl4pPr>
            <a:lvl5pPr>
              <a:spcBef>
                <a:spcPts val="700"/>
              </a:spcBef>
              <a:defRPr sz="20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3B6428-08DB-48D9-82C5-FB8394741E0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562096" y="2101848"/>
            <a:ext cx="3932240" cy="375919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16017B24-9DDF-42FE-9B4C-89304B054E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8FBD2F57-1C47-4C0B-821B-21A107EB75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EE3289-9E76-4D30-B1EF-9A24FD9AA9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25236C-A168-4A4F-A9F5-C7C39482E58E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60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C354E-87F8-4814-BC3B-3AE4F8E8AB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2096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">
            <a:extLst>
              <a:ext uri="{FF2B5EF4-FFF2-40B4-BE49-F238E27FC236}">
                <a16:creationId xmlns:a16="http://schemas.microsoft.com/office/drawing/2014/main" id="{46AA4F99-AE3F-4CFC-8859-DEB853BEE6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78899" y="987423"/>
            <a:ext cx="5678424" cy="487362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3200"/>
            </a:lvl1pPr>
          </a:lstStyle>
          <a:p>
            <a:pPr lvl="0"/>
            <a:r>
              <a:rPr lang="es-ES"/>
              <a:t>Haga clic en el icono para agregar una imagen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52F1EB05-3439-49B9-9439-77595997D3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62096" y="2101848"/>
            <a:ext cx="3932240" cy="375919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id="{CC9E9761-9DC7-4C47-B6E1-2ECFA5C9BF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C60FDDB0-CEEF-4C01-A060-35B199E16F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D866DC-8CB3-4B1D-872D-4831A5CD62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AE1B45-0279-425A-ABEB-9FDCCE8D46D9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B53798B2-148F-4D14-9420-A0C0C441F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4103" y="365129"/>
            <a:ext cx="9029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841F24-9ADE-441A-B4E0-C49550B297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62096" y="1825627"/>
            <a:ext cx="9791696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3222FC06-6A77-4151-9991-E833A3C0E83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562096" y="6356351"/>
            <a:ext cx="25527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690F3571-0946-4F9A-96AD-D7504B450CF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648196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defRPr>
            </a:lvl1pPr>
          </a:lstStyle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E5722-E6DE-43F0-A851-64FAC8C057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077196" y="6356351"/>
            <a:ext cx="3276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ES" sz="1200" b="0" i="0" u="none" strike="noStrike" kern="1200" cap="none" spc="0" baseline="0">
                <a:solidFill>
                  <a:srgbClr val="595959"/>
                </a:solidFill>
                <a:uFillTx/>
                <a:latin typeface="Calibri"/>
              </a:defRPr>
            </a:lvl1pPr>
          </a:lstStyle>
          <a:p>
            <a:pPr lvl="0"/>
            <a:fld id="{E9B645CB-B5DD-4D1E-836D-CB1828D72D32}" type="slidenum"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s-ES" sz="4400" b="0" i="0" u="none" strike="noStrike" kern="1200" cap="none" spc="0" baseline="0">
          <a:solidFill>
            <a:srgbClr val="2E75B6"/>
          </a:solidFill>
          <a:uFillTx/>
          <a:latin typeface="Cambria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A5A5A5"/>
        </a:buClr>
        <a:buSzPct val="100000"/>
        <a:buFont typeface="Arial" pitchFamily="34"/>
        <a:buChar char="•"/>
        <a:tabLst/>
        <a:defRPr lang="es-E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900"/>
        </a:spcBef>
        <a:spcAft>
          <a:spcPts val="0"/>
        </a:spcAft>
        <a:buClr>
          <a:srgbClr val="A5A5A5"/>
        </a:buClr>
        <a:buSzPct val="100000"/>
        <a:buFont typeface="Arial" pitchFamily="34"/>
        <a:buChar char="•"/>
        <a:tabLst/>
        <a:defRPr lang="es-E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700"/>
        </a:spcBef>
        <a:spcAft>
          <a:spcPts val="0"/>
        </a:spcAft>
        <a:buClr>
          <a:srgbClr val="A5A5A5"/>
        </a:buClr>
        <a:buSzPct val="100000"/>
        <a:buFont typeface="Arial" pitchFamily="34"/>
        <a:buChar char="•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Clr>
          <a:srgbClr val="A5A5A5"/>
        </a:buClr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600"/>
        </a:spcBef>
        <a:spcAft>
          <a:spcPts val="0"/>
        </a:spcAft>
        <a:buClr>
          <a:srgbClr val="A5A5A5"/>
        </a:buClr>
        <a:buSzPct val="100000"/>
        <a:buFont typeface="Arial" pitchFamily="34"/>
        <a:buChar char="•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lor-de-la-Permacultura.sv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cYMFFR3kqpE?feature=oembe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Z0qJ1KngWg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1vyM49045fE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E6FA8-ABC5-457F-874C-E9452C0EC33F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s-ES" dirty="0">
                <a:solidFill>
                  <a:srgbClr val="00B0F0"/>
                </a:solidFill>
                <a:latin typeface="Sitka Text" pitchFamily="2"/>
              </a:rPr>
              <a:t>LA DICOTOMÍA NATURALEZA/CULTURA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CE7539-F191-4CBD-8ED7-6E6C30233A7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s-ES">
                <a:latin typeface="Sitka Text" pitchFamily="2"/>
              </a:rPr>
              <a:t>FILOSOFÍA 1º BACHILLERATO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B4B36E-05EA-4931-B884-3D9143741634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C6A406-F053-42FE-85F1-67995CD6136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C426ED-73B2-47A6-81E1-69A1390662E2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6607698-0A82-4FC0-B887-B7FD83FE2379}" type="slidenum">
              <a:rPr lang="es-ES" smtClean="0"/>
              <a:t>1</a:t>
            </a:fld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title="Título y diseño de contenido con gráfico">
            <a:extLst>
              <a:ext uri="{FF2B5EF4-FFF2-40B4-BE49-F238E27FC236}">
                <a16:creationId xmlns:a16="http://schemas.microsoft.com/office/drawing/2014/main" id="{70BA123C-1A9B-4419-BF23-AECE8FF020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" y="12974"/>
            <a:ext cx="12191996" cy="1325559"/>
          </a:xfrm>
        </p:spPr>
        <p:txBody>
          <a:bodyPr anchorCtr="1"/>
          <a:lstStyle/>
          <a:p>
            <a:pPr lvl="0" algn="ctr"/>
            <a:r>
              <a:rPr lang="es-ES" sz="4800" dirty="0">
                <a:solidFill>
                  <a:srgbClr val="92D050"/>
                </a:solidFill>
                <a:latin typeface="Sitka Text" pitchFamily="2"/>
              </a:rPr>
              <a:t>SESIÓN 3</a:t>
            </a:r>
          </a:p>
        </p:txBody>
      </p:sp>
      <p:sp>
        <p:nvSpPr>
          <p:cNvPr id="7" name="CuadroTexto 17">
            <a:extLst>
              <a:ext uri="{FF2B5EF4-FFF2-40B4-BE49-F238E27FC236}">
                <a16:creationId xmlns:a16="http://schemas.microsoft.com/office/drawing/2014/main" id="{5B0AA8B4-2436-4610-9E4E-C84F64CC5F52}"/>
              </a:ext>
            </a:extLst>
          </p:cNvPr>
          <p:cNvSpPr txBox="1"/>
          <p:nvPr/>
        </p:nvSpPr>
        <p:spPr>
          <a:xfrm>
            <a:off x="4895276" y="6017657"/>
            <a:ext cx="4572000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 tooltip="https://commons.wikimedia.org/wiki/File:Flor-de-la-Permacultura.svg"/>
              </a:rPr>
              <a:t>Esta foto</a:t>
            </a:r>
            <a:r>
              <a:rPr lang="es-ES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de Autor desconocido está bajo licencia </a:t>
            </a:r>
            <a:r>
              <a:rPr lang="es-ES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 tooltip="https://creativecommons.org/licenses/by-sa/3.0/"/>
              </a:rPr>
              <a:t>CC BY-SA</a:t>
            </a:r>
            <a:endParaRPr lang="es-ES" sz="9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40A054DD-816F-4508-B508-F95AC882DB2C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8AD1474-1471-485F-B32D-D297F277A63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6F93AF2-CA2A-4AFD-9BAC-AECD8BBFE90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8D0F3A0-80E8-4915-A50C-5BA80BE8A32F}" type="slidenum">
              <a:rPr lang="es-ES" smtClean="0"/>
              <a:t>10</a:t>
            </a:fld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0D510FF-4595-4B7C-969C-C24005D1B594}"/>
              </a:ext>
            </a:extLst>
          </p:cNvPr>
          <p:cNvSpPr/>
          <p:nvPr/>
        </p:nvSpPr>
        <p:spPr>
          <a:xfrm>
            <a:off x="1502895" y="1446396"/>
            <a:ext cx="9186203" cy="132555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Sitka Text" panose="02000505000000020004" pitchFamily="2" charset="0"/>
              </a:rPr>
              <a:t>EL APRENDIZAJE SE DEFINE COMO LA ADQUISICIÓN DE LA INFORMACIÓN QUE NO OBTENEMOS DE FORMA HEREDITARIA. SE UBICA EN LA MEMORIA A LARGO PLAZO.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2AD258D-55CB-4974-BDB6-117F7198F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079" y="2906727"/>
            <a:ext cx="2509841" cy="254360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FBE8515-32B5-4995-90C5-186F762119B6}"/>
              </a:ext>
            </a:extLst>
          </p:cNvPr>
          <p:cNvSpPr txBox="1"/>
          <p:nvPr/>
        </p:nvSpPr>
        <p:spPr>
          <a:xfrm>
            <a:off x="838203" y="2957712"/>
            <a:ext cx="32765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030A0"/>
                </a:solidFill>
                <a:latin typeface="Sitka Text" panose="02000505000000020004" pitchFamily="2" charset="0"/>
              </a:rPr>
              <a:t>LA EVOLUCIÓN DURANTE MILENIOS, LA ESCRITURA, LA IMPRENTA, LA EDUCACIÓN, LOS MEDIOS DE COMUNICACIÓN, EL AVANCE TECNOLÓGICO Y CIENTÍFICO, TODO ELLO HA CONFIGURADO LA </a:t>
            </a:r>
            <a:r>
              <a:rPr lang="es-ES" b="1" dirty="0">
                <a:solidFill>
                  <a:srgbClr val="7030A0"/>
                </a:solidFill>
                <a:latin typeface="Sitka Text" panose="02000505000000020004" pitchFamily="2" charset="0"/>
              </a:rPr>
              <a:t>CULTURA HUMANA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B8B07BC-C149-467D-B84B-BAD4C6FB2F73}"/>
              </a:ext>
            </a:extLst>
          </p:cNvPr>
          <p:cNvSpPr txBox="1"/>
          <p:nvPr/>
        </p:nvSpPr>
        <p:spPr>
          <a:xfrm>
            <a:off x="7828977" y="2957712"/>
            <a:ext cx="32765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030A0"/>
                </a:solidFill>
                <a:latin typeface="Sitka Text" panose="02000505000000020004" pitchFamily="2" charset="0"/>
              </a:rPr>
              <a:t>LA VIDA EN SOCIEDAD ES EL OTRO ASPECTO DE ESA CULTURA HUMANA. UNA SOCIEDAD QUE NO PARA DE EVOLUCIONAR. QUE TIENE DENTRO DE SÍ LAS </a:t>
            </a:r>
            <a:r>
              <a:rPr lang="es-ES" b="1" dirty="0">
                <a:solidFill>
                  <a:srgbClr val="7030A0"/>
                </a:solidFill>
                <a:latin typeface="Sitka Text" panose="02000505000000020004" pitchFamily="2" charset="0"/>
              </a:rPr>
              <a:t>COMUNIDADES</a:t>
            </a:r>
            <a:r>
              <a:rPr lang="es-ES" dirty="0">
                <a:solidFill>
                  <a:srgbClr val="7030A0"/>
                </a:solidFill>
                <a:latin typeface="Sitka Text" panose="02000505000000020004" pitchFamily="2" charset="0"/>
              </a:rPr>
              <a:t> QUE SE CREAN SOBRE UNA VIDA EN CO</a:t>
            </a:r>
            <a:r>
              <a:rPr lang="es-ES" dirty="0">
                <a:solidFill>
                  <a:srgbClr val="7030A0"/>
                </a:solidFill>
              </a:rPr>
              <a:t>MÚN.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45513-EBB2-43D2-8A3E-DAF765C074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5129"/>
            <a:ext cx="12191996" cy="1325559"/>
          </a:xfrm>
        </p:spPr>
        <p:txBody>
          <a:bodyPr anchorCtr="1"/>
          <a:lstStyle/>
          <a:p>
            <a:pPr lvl="0" algn="ctr"/>
            <a:r>
              <a:rPr lang="es-ES" dirty="0">
                <a:solidFill>
                  <a:srgbClr val="92D050"/>
                </a:solidFill>
                <a:latin typeface="Sitka Text" pitchFamily="2"/>
              </a:rPr>
              <a:t>SESIÓN 4</a:t>
            </a:r>
          </a:p>
        </p:txBody>
      </p:sp>
      <p:sp>
        <p:nvSpPr>
          <p:cNvPr id="17" name="Marcador de fecha 16">
            <a:extLst>
              <a:ext uri="{FF2B5EF4-FFF2-40B4-BE49-F238E27FC236}">
                <a16:creationId xmlns:a16="http://schemas.microsoft.com/office/drawing/2014/main" id="{658053B9-7463-485A-95A5-F42F84351145}"/>
              </a:ext>
            </a:extLst>
          </p:cNvPr>
          <p:cNvSpPr>
            <a:spLocks noGrp="1"/>
          </p:cNvSpPr>
          <p:nvPr>
            <p:ph type="dt" sz="half" idx="7"/>
          </p:nvPr>
        </p:nvSpPr>
        <p:spPr>
          <a:xfrm>
            <a:off x="1546811" y="6356351"/>
            <a:ext cx="2552703" cy="365129"/>
          </a:xfrm>
        </p:spPr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id="{CEC5A4E7-E9EF-49F4-AC95-70FFC806112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B997335C-46DE-4960-A396-4EFCD373842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11</a:t>
            </a:fld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CE7DE09-5BA2-4133-A481-2FA0A35A0450}"/>
              </a:ext>
            </a:extLst>
          </p:cNvPr>
          <p:cNvSpPr txBox="1"/>
          <p:nvPr/>
        </p:nvSpPr>
        <p:spPr>
          <a:xfrm>
            <a:off x="462832" y="3343241"/>
            <a:ext cx="3006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rgbClr val="7030A0"/>
                </a:solidFill>
              </a:rPr>
              <a:t>LAS CULTURAS  HUMANAS</a:t>
            </a:r>
          </a:p>
          <a:p>
            <a:pPr algn="ctr"/>
            <a:endParaRPr lang="es-ES" sz="2000" b="1" dirty="0">
              <a:solidFill>
                <a:srgbClr val="7030A0"/>
              </a:solidFill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7C9E6C9A-A771-4445-B456-72C18FAA8EF5}"/>
              </a:ext>
            </a:extLst>
          </p:cNvPr>
          <p:cNvCxnSpPr>
            <a:cxnSpLocks/>
            <a:endCxn id="36" idx="1"/>
          </p:cNvCxnSpPr>
          <p:nvPr/>
        </p:nvCxnSpPr>
        <p:spPr>
          <a:xfrm flipV="1">
            <a:off x="3545058" y="2713879"/>
            <a:ext cx="788750" cy="508402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7611EF7-08C4-402A-9155-6F3C6ADC145D}"/>
              </a:ext>
            </a:extLst>
          </p:cNvPr>
          <p:cNvSpPr txBox="1"/>
          <p:nvPr/>
        </p:nvSpPr>
        <p:spPr>
          <a:xfrm>
            <a:off x="4333808" y="2390713"/>
            <a:ext cx="176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7030A0"/>
                </a:solidFill>
                <a:latin typeface="Sitka Text" panose="02000505000000020004" pitchFamily="2" charset="0"/>
              </a:rPr>
              <a:t>RELATIVISMO CULTURAL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C5943AC-6A69-45C8-9C85-C5991C4BB49D}"/>
              </a:ext>
            </a:extLst>
          </p:cNvPr>
          <p:cNvSpPr txBox="1"/>
          <p:nvPr/>
        </p:nvSpPr>
        <p:spPr>
          <a:xfrm>
            <a:off x="4143825" y="4535873"/>
            <a:ext cx="258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7030A0"/>
                </a:solidFill>
                <a:latin typeface="Sitka Text" panose="02000505000000020004" pitchFamily="2" charset="0"/>
              </a:rPr>
              <a:t>MULTICULTURALIMO</a:t>
            </a: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017F5CB2-5BDD-44AE-ABE5-7E7D02212730}"/>
              </a:ext>
            </a:extLst>
          </p:cNvPr>
          <p:cNvCxnSpPr>
            <a:cxnSpLocks/>
          </p:cNvCxnSpPr>
          <p:nvPr/>
        </p:nvCxnSpPr>
        <p:spPr>
          <a:xfrm flipV="1">
            <a:off x="3889058" y="3499002"/>
            <a:ext cx="1020014" cy="118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548ED34-4A64-4D4A-9B6F-9E35DBB398CB}"/>
              </a:ext>
            </a:extLst>
          </p:cNvPr>
          <p:cNvSpPr txBox="1"/>
          <p:nvPr/>
        </p:nvSpPr>
        <p:spPr>
          <a:xfrm>
            <a:off x="594631" y="5486024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Sitka Text" panose="02000505000000020004" pitchFamily="2" charset="0"/>
              </a:rPr>
              <a:t>ETNOCENTRISMO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5AAA416-1B71-409A-BF6D-D30C542166DB}"/>
              </a:ext>
            </a:extLst>
          </p:cNvPr>
          <p:cNvSpPr txBox="1"/>
          <p:nvPr/>
        </p:nvSpPr>
        <p:spPr>
          <a:xfrm>
            <a:off x="2854841" y="5470726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Sitka Text" panose="02000505000000020004" pitchFamily="2" charset="0"/>
              </a:rPr>
              <a:t>NACIONALISMOS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F432B01-2666-49EA-95AB-4908F8E0BCB1}"/>
              </a:ext>
            </a:extLst>
          </p:cNvPr>
          <p:cNvSpPr txBox="1"/>
          <p:nvPr/>
        </p:nvSpPr>
        <p:spPr>
          <a:xfrm>
            <a:off x="4978158" y="5477685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Sitka Text" panose="02000505000000020004" pitchFamily="2" charset="0"/>
              </a:rPr>
              <a:t>RACISMO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DE3C943-7AA0-46A1-B84A-09F076424BB8}"/>
              </a:ext>
            </a:extLst>
          </p:cNvPr>
          <p:cNvSpPr txBox="1"/>
          <p:nvPr/>
        </p:nvSpPr>
        <p:spPr>
          <a:xfrm>
            <a:off x="6199173" y="5470726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Sitka Text" panose="02000505000000020004" pitchFamily="2" charset="0"/>
              </a:rPr>
              <a:t>XENOFOBIA</a:t>
            </a:r>
          </a:p>
        </p:txBody>
      </p:sp>
      <p:sp>
        <p:nvSpPr>
          <p:cNvPr id="56" name="Flecha: cheurón 55">
            <a:extLst>
              <a:ext uri="{FF2B5EF4-FFF2-40B4-BE49-F238E27FC236}">
                <a16:creationId xmlns:a16="http://schemas.microsoft.com/office/drawing/2014/main" id="{80730E14-51FD-4544-9F20-8D9E56E1B04A}"/>
              </a:ext>
            </a:extLst>
          </p:cNvPr>
          <p:cNvSpPr/>
          <p:nvPr/>
        </p:nvSpPr>
        <p:spPr>
          <a:xfrm>
            <a:off x="6095997" y="2628466"/>
            <a:ext cx="433214" cy="230272"/>
          </a:xfrm>
          <a:prstGeom prst="chevr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1E163AD6-E5F1-4130-8560-5FFDB3CAC055}"/>
              </a:ext>
            </a:extLst>
          </p:cNvPr>
          <p:cNvSpPr txBox="1"/>
          <p:nvPr/>
        </p:nvSpPr>
        <p:spPr>
          <a:xfrm>
            <a:off x="6792381" y="2552962"/>
            <a:ext cx="472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Sitka Text" panose="02000505000000020004" pitchFamily="2" charset="0"/>
              </a:rPr>
              <a:t>TODAS LAS CULTURAS VALEN LO MISMO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B0F9B75-D46C-4081-B983-81D6320F0CA9}"/>
              </a:ext>
            </a:extLst>
          </p:cNvPr>
          <p:cNvSpPr txBox="1"/>
          <p:nvPr/>
        </p:nvSpPr>
        <p:spPr>
          <a:xfrm>
            <a:off x="4859177" y="3178841"/>
            <a:ext cx="195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Sitka Text" panose="02000505000000020004" pitchFamily="2" charset="0"/>
              </a:rPr>
              <a:t>CULTURA GLOBAL</a:t>
            </a:r>
          </a:p>
        </p:txBody>
      </p:sp>
      <p:sp>
        <p:nvSpPr>
          <p:cNvPr id="58" name="Flecha: cheurón 57">
            <a:extLst>
              <a:ext uri="{FF2B5EF4-FFF2-40B4-BE49-F238E27FC236}">
                <a16:creationId xmlns:a16="http://schemas.microsoft.com/office/drawing/2014/main" id="{8214B51E-DC3C-41AE-9779-DC590D577164}"/>
              </a:ext>
            </a:extLst>
          </p:cNvPr>
          <p:cNvSpPr/>
          <p:nvPr/>
        </p:nvSpPr>
        <p:spPr>
          <a:xfrm>
            <a:off x="6199173" y="3382445"/>
            <a:ext cx="348343" cy="239122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85A7775B-81C7-4FAA-91A9-62B3A89D134A}"/>
              </a:ext>
            </a:extLst>
          </p:cNvPr>
          <p:cNvSpPr txBox="1"/>
          <p:nvPr/>
        </p:nvSpPr>
        <p:spPr>
          <a:xfrm>
            <a:off x="7402780" y="4258874"/>
            <a:ext cx="293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7030A0"/>
                </a:solidFill>
                <a:latin typeface="Sitka Text" panose="02000505000000020004" pitchFamily="2" charset="0"/>
              </a:rPr>
              <a:t>EL DIÁLOGO Y EL INTERCAMBIO SIEMPRE ES POSITIVO</a:t>
            </a:r>
          </a:p>
        </p:txBody>
      </p: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C8F3C3D2-8BC0-4411-819F-7B3423651551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469232" y="3697184"/>
            <a:ext cx="718497" cy="8823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4A7E531A-C602-4001-B547-18CE70E75801}"/>
              </a:ext>
            </a:extLst>
          </p:cNvPr>
          <p:cNvCxnSpPr>
            <a:stCxn id="37" idx="3"/>
            <a:endCxn id="59" idx="1"/>
          </p:cNvCxnSpPr>
          <p:nvPr/>
        </p:nvCxnSpPr>
        <p:spPr>
          <a:xfrm>
            <a:off x="6728187" y="4720539"/>
            <a:ext cx="674593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Abrir llave 71">
            <a:extLst>
              <a:ext uri="{FF2B5EF4-FFF2-40B4-BE49-F238E27FC236}">
                <a16:creationId xmlns:a16="http://schemas.microsoft.com/office/drawing/2014/main" id="{78EF007C-680D-4B6B-BFCC-D8181DA2A2BD}"/>
              </a:ext>
            </a:extLst>
          </p:cNvPr>
          <p:cNvSpPr/>
          <p:nvPr/>
        </p:nvSpPr>
        <p:spPr>
          <a:xfrm rot="5400000">
            <a:off x="4035829" y="1623967"/>
            <a:ext cx="303800" cy="7301140"/>
          </a:xfrm>
          <a:prstGeom prst="leftBrace">
            <a:avLst>
              <a:gd name="adj1" fmla="val 8333"/>
              <a:gd name="adj2" fmla="val 4324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17365279-8315-4564-8AAC-7BAADD7985AA}"/>
              </a:ext>
            </a:extLst>
          </p:cNvPr>
          <p:cNvSpPr txBox="1"/>
          <p:nvPr/>
        </p:nvSpPr>
        <p:spPr>
          <a:xfrm>
            <a:off x="6767445" y="3027268"/>
            <a:ext cx="3515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Sitka Text" panose="02000505000000020004" pitchFamily="2" charset="0"/>
              </a:rPr>
              <a:t>CULTURAS INTERCONECTADAS, ABIERTAS, CON PRÁCTICAS COMUNES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s multimedia en línea 4" title="Proverbio Chino">
            <a:hlinkClick r:id="" action="ppaction://media"/>
            <a:extLst>
              <a:ext uri="{FF2B5EF4-FFF2-40B4-BE49-F238E27FC236}">
                <a16:creationId xmlns:a16="http://schemas.microsoft.com/office/drawing/2014/main" id="{7CBD92C0-74D3-4FC8-A479-3013C5D0E0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1350" y="1244600"/>
            <a:ext cx="5829300" cy="4368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03AB9F-C0C5-4C52-B0E9-4819D1D0FD0A}"/>
              </a:ext>
            </a:extLst>
          </p:cNvPr>
          <p:cNvSpPr txBox="1"/>
          <p:nvPr/>
        </p:nvSpPr>
        <p:spPr>
          <a:xfrm>
            <a:off x="4092087" y="647114"/>
            <a:ext cx="4007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Ink Free" panose="03080402000500000000" pitchFamily="66" charset="0"/>
              </a:rPr>
              <a:t>PROVERBIO CHINO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D276E36-1B82-4B1D-A213-6FE8042602F6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1C969EB-7086-411B-B60C-D608BE7D2A0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924AE6F-A60C-42B3-9F29-46D1F69542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6605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8C41818B-E297-4E9F-914A-B8DBFB0FEC31}"/>
              </a:ext>
            </a:extLst>
          </p:cNvPr>
          <p:cNvGrpSpPr/>
          <p:nvPr/>
        </p:nvGrpSpPr>
        <p:grpSpPr>
          <a:xfrm>
            <a:off x="1158103" y="295818"/>
            <a:ext cx="9445139" cy="4847240"/>
            <a:chOff x="356245" y="577171"/>
            <a:chExt cx="9445139" cy="484724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755B5F0-DE46-4D57-BC36-B37325E0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65997" y="577171"/>
              <a:ext cx="2335387" cy="233538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D129CDC-15CF-410E-BF5C-12F648E24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57402" y="581127"/>
              <a:ext cx="2376671" cy="237667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BA052F5-0EEC-4E56-89F8-18CB0D5F4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6457" y="2871273"/>
              <a:ext cx="2549183" cy="254918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1C7A026-551D-4219-AC4D-F8141427F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35467" y="581127"/>
              <a:ext cx="2442283" cy="244228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59C3249-BA05-49D7-A53A-8770AEE2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6245" y="601770"/>
              <a:ext cx="2335384" cy="2335384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1AA3093-8342-4189-BEB9-5F4A063E3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14782" y="2871273"/>
              <a:ext cx="2549184" cy="2549184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7093365-526C-4185-B9FA-27E6E388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51993" y="2916514"/>
              <a:ext cx="2507897" cy="250789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A6714BA-ADA0-4366-ABCD-02418F04C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2201" y="2871274"/>
              <a:ext cx="2549183" cy="2549183"/>
            </a:xfrm>
            <a:prstGeom prst="rect">
              <a:avLst/>
            </a:prstGeom>
          </p:spPr>
        </p:pic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024C542F-7084-4593-9E57-19212C0D1D7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9014" y="5139103"/>
            <a:ext cx="3853972" cy="1558086"/>
          </a:xfrm>
          <a:prstGeom prst="rect">
            <a:avLst/>
          </a:prstGeom>
        </p:spPr>
      </p:pic>
      <p:sp>
        <p:nvSpPr>
          <p:cNvPr id="21" name="Marcador de fecha 20">
            <a:extLst>
              <a:ext uri="{FF2B5EF4-FFF2-40B4-BE49-F238E27FC236}">
                <a16:creationId xmlns:a16="http://schemas.microsoft.com/office/drawing/2014/main" id="{67926246-13F9-4C8D-A632-09FA74A28133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22" name="Marcador de pie de página 21">
            <a:extLst>
              <a:ext uri="{FF2B5EF4-FFF2-40B4-BE49-F238E27FC236}">
                <a16:creationId xmlns:a16="http://schemas.microsoft.com/office/drawing/2014/main" id="{7FEE1987-6BAC-47FD-9FF6-8130CF1FBC54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1DE28663-56FF-4C73-B0E1-BEA665D63F7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596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Diagrama 8">
            <a:extLst>
              <a:ext uri="{FF2B5EF4-FFF2-40B4-BE49-F238E27FC236}">
                <a16:creationId xmlns:a16="http://schemas.microsoft.com/office/drawing/2014/main" id="{CD622C72-BC51-4897-882C-889B78BD8170}"/>
              </a:ext>
            </a:extLst>
          </p:cNvPr>
          <p:cNvGrpSpPr/>
          <p:nvPr/>
        </p:nvGrpSpPr>
        <p:grpSpPr>
          <a:xfrm>
            <a:off x="1862113" y="784602"/>
            <a:ext cx="7853381" cy="4562471"/>
            <a:chOff x="2032546" y="1580348"/>
            <a:chExt cx="6439744" cy="4562471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E85815F4-D11C-4EA5-A6AF-28B90E8A95C2}"/>
                </a:ext>
              </a:extLst>
            </p:cNvPr>
            <p:cNvSpPr/>
            <p:nvPr/>
          </p:nvSpPr>
          <p:spPr>
            <a:xfrm>
              <a:off x="5846490" y="2768492"/>
              <a:ext cx="249512" cy="10930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510"/>
                <a:gd name="f4" fmla="val 1093092"/>
                <a:gd name="f5" fmla="*/ f0 1 249510"/>
                <a:gd name="f6" fmla="*/ f1 1 1093092"/>
                <a:gd name="f7" fmla="+- f4 0 f2"/>
                <a:gd name="f8" fmla="+- f3 0 f2"/>
                <a:gd name="f9" fmla="*/ f8 1 249510"/>
                <a:gd name="f10" fmla="*/ f7 1 1093092"/>
                <a:gd name="f11" fmla="*/ 0 1 f9"/>
                <a:gd name="f12" fmla="*/ 249510 1 f9"/>
                <a:gd name="f13" fmla="*/ 0 1 f10"/>
                <a:gd name="f14" fmla="*/ 1093092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249510" h="1093092">
                  <a:moveTo>
                    <a:pt x="f3" y="f2"/>
                  </a:moveTo>
                  <a:lnTo>
                    <a:pt x="f3" y="f4"/>
                  </a:lnTo>
                  <a:lnTo>
                    <a:pt x="f2" y="f4"/>
                  </a:lnTo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1E1B7A77-9133-444E-8EF5-30A4B5C22888}"/>
                </a:ext>
              </a:extLst>
            </p:cNvPr>
            <p:cNvSpPr/>
            <p:nvPr/>
          </p:nvSpPr>
          <p:spPr>
            <a:xfrm>
              <a:off x="6096002" y="2768492"/>
              <a:ext cx="1188143" cy="19726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75309"/>
                <a:gd name="f4" fmla="val 2186185"/>
                <a:gd name="f5" fmla="val 1936675"/>
                <a:gd name="f6" fmla="*/ f0 1 2875309"/>
                <a:gd name="f7" fmla="*/ f1 1 2186185"/>
                <a:gd name="f8" fmla="+- f4 0 f2"/>
                <a:gd name="f9" fmla="+- f3 0 f2"/>
                <a:gd name="f10" fmla="*/ f9 1 2875309"/>
                <a:gd name="f11" fmla="*/ f8 1 2186185"/>
                <a:gd name="f12" fmla="*/ 0 1 f10"/>
                <a:gd name="f13" fmla="*/ 2875309 1 f10"/>
                <a:gd name="f14" fmla="*/ 0 1 f11"/>
                <a:gd name="f15" fmla="*/ 2186185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75309" h="2186185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4"/>
                  </a:ln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98AD0ECD-B17C-4C0E-84FE-AB918C326FD9}"/>
                </a:ext>
              </a:extLst>
            </p:cNvPr>
            <p:cNvSpPr/>
            <p:nvPr/>
          </p:nvSpPr>
          <p:spPr>
            <a:xfrm>
              <a:off x="6050283" y="2768492"/>
              <a:ext cx="91440" cy="21861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440"/>
                <a:gd name="f4" fmla="val 2186185"/>
                <a:gd name="f5" fmla="val 45720"/>
                <a:gd name="f6" fmla="*/ f0 1 91440"/>
                <a:gd name="f7" fmla="*/ f1 1 2186185"/>
                <a:gd name="f8" fmla="+- f4 0 f2"/>
                <a:gd name="f9" fmla="+- f3 0 f2"/>
                <a:gd name="f10" fmla="*/ f9 1 91440"/>
                <a:gd name="f11" fmla="*/ f8 1 2186185"/>
                <a:gd name="f12" fmla="*/ 0 1 f10"/>
                <a:gd name="f13" fmla="*/ 91440 1 f10"/>
                <a:gd name="f14" fmla="*/ 0 1 f11"/>
                <a:gd name="f15" fmla="*/ 2186185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91440" h="2186185">
                  <a:moveTo>
                    <a:pt x="f5" y="f2"/>
                  </a:moveTo>
                  <a:lnTo>
                    <a:pt x="f5" y="f4"/>
                  </a:lnTo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07FFB3C0-42E6-4517-BF4A-B80DBAA9D55E}"/>
                </a:ext>
              </a:extLst>
            </p:cNvPr>
            <p:cNvSpPr/>
            <p:nvPr/>
          </p:nvSpPr>
          <p:spPr>
            <a:xfrm>
              <a:off x="3220690" y="2779728"/>
              <a:ext cx="2875312" cy="21861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75309"/>
                <a:gd name="f4" fmla="val 2186185"/>
                <a:gd name="f5" fmla="val 1936675"/>
                <a:gd name="f6" fmla="*/ f0 1 2875309"/>
                <a:gd name="f7" fmla="*/ f1 1 2186185"/>
                <a:gd name="f8" fmla="+- f4 0 f2"/>
                <a:gd name="f9" fmla="+- f3 0 f2"/>
                <a:gd name="f10" fmla="*/ f9 1 2875309"/>
                <a:gd name="f11" fmla="*/ f8 1 2186185"/>
                <a:gd name="f12" fmla="*/ 0 1 f10"/>
                <a:gd name="f13" fmla="*/ 2875309 1 f10"/>
                <a:gd name="f14" fmla="*/ 0 1 f11"/>
                <a:gd name="f15" fmla="*/ 2186185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75309" h="2186185">
                  <a:moveTo>
                    <a:pt x="f3" y="f2"/>
                  </a:moveTo>
                  <a:lnTo>
                    <a:pt x="f3" y="f5"/>
                  </a:lnTo>
                  <a:lnTo>
                    <a:pt x="f2" y="f5"/>
                  </a:lnTo>
                  <a:lnTo>
                    <a:pt x="f2" y="f4"/>
                  </a:ln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590426DA-F50C-4004-B30D-D9F1ADEE0316}"/>
                </a:ext>
              </a:extLst>
            </p:cNvPr>
            <p:cNvSpPr/>
            <p:nvPr/>
          </p:nvSpPr>
          <p:spPr>
            <a:xfrm>
              <a:off x="4907859" y="1580348"/>
              <a:ext cx="2376287" cy="1188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76289"/>
                <a:gd name="f7" fmla="val 1188144"/>
                <a:gd name="f8" fmla="+- 0 0 -90"/>
                <a:gd name="f9" fmla="*/ f3 1 2376289"/>
                <a:gd name="f10" fmla="*/ f4 1 1188144"/>
                <a:gd name="f11" fmla="+- f7 0 f5"/>
                <a:gd name="f12" fmla="+- f6 0 f5"/>
                <a:gd name="f13" fmla="*/ f8 f0 1"/>
                <a:gd name="f14" fmla="*/ f12 1 2376289"/>
                <a:gd name="f15" fmla="*/ f11 1 1188144"/>
                <a:gd name="f16" fmla="*/ 0 f12 1"/>
                <a:gd name="f17" fmla="*/ 0 f11 1"/>
                <a:gd name="f18" fmla="*/ 2376289 f12 1"/>
                <a:gd name="f19" fmla="*/ 1188144 f11 1"/>
                <a:gd name="f20" fmla="*/ f13 1 f2"/>
                <a:gd name="f21" fmla="*/ f16 1 2376289"/>
                <a:gd name="f22" fmla="*/ f17 1 1188144"/>
                <a:gd name="f23" fmla="*/ f18 1 2376289"/>
                <a:gd name="f24" fmla="*/ f19 1 118814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376289" h="118814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 cap="flat">
              <a:solidFill>
                <a:srgbClr val="7030A0"/>
              </a:solidFill>
              <a:prstDash val="solid"/>
            </a:ln>
          </p:spPr>
          <p:txBody>
            <a:bodyPr vert="horz" wrap="square" lIns="8887" tIns="8887" rIns="8887" bIns="8887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2400" b="1" i="0" u="none" strike="noStrike" kern="1200" cap="none" spc="0" baseline="0" dirty="0">
                  <a:solidFill>
                    <a:srgbClr val="000000"/>
                  </a:solidFill>
                  <a:uFillTx/>
                  <a:latin typeface="Sitka Text" panose="02000505000000020004" pitchFamily="2" charset="0"/>
                </a:rPr>
                <a:t>Hombre como medida de todas las cosas</a:t>
              </a: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B08D3AFE-2632-47A3-AD4F-A7A9589E851F}"/>
                </a:ext>
              </a:extLst>
            </p:cNvPr>
            <p:cNvSpPr/>
            <p:nvPr/>
          </p:nvSpPr>
          <p:spPr>
            <a:xfrm>
              <a:off x="2032546" y="4954676"/>
              <a:ext cx="2376287" cy="1188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76289"/>
                <a:gd name="f7" fmla="val 1188144"/>
                <a:gd name="f8" fmla="+- 0 0 -90"/>
                <a:gd name="f9" fmla="*/ f3 1 2376289"/>
                <a:gd name="f10" fmla="*/ f4 1 1188144"/>
                <a:gd name="f11" fmla="+- f7 0 f5"/>
                <a:gd name="f12" fmla="+- f6 0 f5"/>
                <a:gd name="f13" fmla="*/ f8 f0 1"/>
                <a:gd name="f14" fmla="*/ f12 1 2376289"/>
                <a:gd name="f15" fmla="*/ f11 1 1188144"/>
                <a:gd name="f16" fmla="*/ 0 f12 1"/>
                <a:gd name="f17" fmla="*/ 0 f11 1"/>
                <a:gd name="f18" fmla="*/ 2376289 f12 1"/>
                <a:gd name="f19" fmla="*/ 1188144 f11 1"/>
                <a:gd name="f20" fmla="*/ f13 1 f2"/>
                <a:gd name="f21" fmla="*/ f16 1 2376289"/>
                <a:gd name="f22" fmla="*/ f17 1 1188144"/>
                <a:gd name="f23" fmla="*/ f18 1 2376289"/>
                <a:gd name="f24" fmla="*/ f19 1 118814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376289" h="118814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 cap="flat">
              <a:solidFill>
                <a:schemeClr val="tx1"/>
              </a:solidFill>
              <a:prstDash val="solid"/>
            </a:ln>
          </p:spPr>
          <p:txBody>
            <a:bodyPr vert="horz" wrap="square" lIns="15243" tIns="15243" rIns="15243" bIns="15243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Sitka Text" panose="02000505000000020004" pitchFamily="2" charset="0"/>
                </a:rPr>
                <a:t>Explotación de la naturaleza</a:t>
              </a: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A725207-11E4-4944-AEBC-455A2352FF10}"/>
                </a:ext>
              </a:extLst>
            </p:cNvPr>
            <p:cNvSpPr/>
            <p:nvPr/>
          </p:nvSpPr>
          <p:spPr>
            <a:xfrm>
              <a:off x="6096003" y="4741144"/>
              <a:ext cx="2376287" cy="1188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76289"/>
                <a:gd name="f7" fmla="val 1188144"/>
                <a:gd name="f8" fmla="+- 0 0 -90"/>
                <a:gd name="f9" fmla="*/ f3 1 2376289"/>
                <a:gd name="f10" fmla="*/ f4 1 1188144"/>
                <a:gd name="f11" fmla="+- f7 0 f5"/>
                <a:gd name="f12" fmla="+- f6 0 f5"/>
                <a:gd name="f13" fmla="*/ f8 f0 1"/>
                <a:gd name="f14" fmla="*/ f12 1 2376289"/>
                <a:gd name="f15" fmla="*/ f11 1 1188144"/>
                <a:gd name="f16" fmla="*/ 0 f12 1"/>
                <a:gd name="f17" fmla="*/ 0 f11 1"/>
                <a:gd name="f18" fmla="*/ 2376289 f12 1"/>
                <a:gd name="f19" fmla="*/ 1188144 f11 1"/>
                <a:gd name="f20" fmla="*/ f13 1 f2"/>
                <a:gd name="f21" fmla="*/ f16 1 2376289"/>
                <a:gd name="f22" fmla="*/ f17 1 1188144"/>
                <a:gd name="f23" fmla="*/ f18 1 2376289"/>
                <a:gd name="f24" fmla="*/ f19 1 118814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376289" h="118814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8100" cap="flat">
              <a:solidFill>
                <a:schemeClr val="tx1"/>
              </a:solidFill>
              <a:prstDash val="solid"/>
            </a:ln>
          </p:spPr>
          <p:txBody>
            <a:bodyPr vert="horz" wrap="square" lIns="15243" tIns="15243" rIns="15243" bIns="15243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Sitka Text" panose="02000505000000020004" pitchFamily="2" charset="0"/>
                </a:rPr>
                <a:t>Visión de la mujer como objeto</a:t>
              </a: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F07ACA5D-FCFB-405F-AC21-8063B89A7AE9}"/>
                </a:ext>
              </a:extLst>
            </p:cNvPr>
            <p:cNvSpPr/>
            <p:nvPr/>
          </p:nvSpPr>
          <p:spPr>
            <a:xfrm>
              <a:off x="4953580" y="3102284"/>
              <a:ext cx="2376287" cy="118814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76289"/>
                <a:gd name="f7" fmla="val 1188144"/>
                <a:gd name="f8" fmla="+- 0 0 -90"/>
                <a:gd name="f9" fmla="*/ f3 1 2376289"/>
                <a:gd name="f10" fmla="*/ f4 1 1188144"/>
                <a:gd name="f11" fmla="+- f7 0 f5"/>
                <a:gd name="f12" fmla="+- f6 0 f5"/>
                <a:gd name="f13" fmla="*/ f8 f0 1"/>
                <a:gd name="f14" fmla="*/ f12 1 2376289"/>
                <a:gd name="f15" fmla="*/ f11 1 1188144"/>
                <a:gd name="f16" fmla="*/ 0 f12 1"/>
                <a:gd name="f17" fmla="*/ 0 f11 1"/>
                <a:gd name="f18" fmla="*/ 2376289 f12 1"/>
                <a:gd name="f19" fmla="*/ 1188144 f11 1"/>
                <a:gd name="f20" fmla="*/ f13 1 f2"/>
                <a:gd name="f21" fmla="*/ f16 1 2376289"/>
                <a:gd name="f22" fmla="*/ f17 1 1188144"/>
                <a:gd name="f23" fmla="*/ f18 1 2376289"/>
                <a:gd name="f24" fmla="*/ f19 1 1188144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376289" h="1188144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 cap="flat">
              <a:solidFill>
                <a:schemeClr val="tx1"/>
              </a:solidFill>
              <a:prstDash val="solid"/>
            </a:ln>
          </p:spPr>
          <p:txBody>
            <a:bodyPr vert="horz" wrap="square" lIns="15243" tIns="15243" rIns="15243" bIns="15243" anchor="ctr" anchorCtr="1" compatLnSpc="1">
              <a:noAutofit/>
            </a:bodyPr>
            <a:lstStyle/>
            <a:p>
              <a:pPr marL="0" marR="0" lvl="0" indent="0" algn="ctr" defTabSz="1066803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Sitka Text" panose="02000505000000020004" pitchFamily="2" charset="0"/>
                </a:rPr>
                <a:t>Etnocentrismo</a:t>
              </a:r>
            </a:p>
          </p:txBody>
        </p:sp>
      </p:grpSp>
      <p:sp>
        <p:nvSpPr>
          <p:cNvPr id="13" name="Marcador de fecha 12">
            <a:extLst>
              <a:ext uri="{FF2B5EF4-FFF2-40B4-BE49-F238E27FC236}">
                <a16:creationId xmlns:a16="http://schemas.microsoft.com/office/drawing/2014/main" id="{37C57438-D330-4214-B44F-E7E258E6B9D9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98C9C8A3-424A-4E24-954D-72962F58DBA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D21E0597-FB04-4AAC-979B-00F7B28DBD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14</a:t>
            </a:fld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>
            <a:extLst>
              <a:ext uri="{FF2B5EF4-FFF2-40B4-BE49-F238E27FC236}">
                <a16:creationId xmlns:a16="http://schemas.microsoft.com/office/drawing/2014/main" id="{4AF22468-720B-4B9F-933F-D14FC6F0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033" y="4065559"/>
            <a:ext cx="2400373" cy="24003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17">
            <a:extLst>
              <a:ext uri="{FF2B5EF4-FFF2-40B4-BE49-F238E27FC236}">
                <a16:creationId xmlns:a16="http://schemas.microsoft.com/office/drawing/2014/main" id="{172C63B8-EB84-44BF-A300-36419AA0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521" y="3418127"/>
            <a:ext cx="1737579" cy="26140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uadroTexto 4">
            <a:extLst>
              <a:ext uri="{FF2B5EF4-FFF2-40B4-BE49-F238E27FC236}">
                <a16:creationId xmlns:a16="http://schemas.microsoft.com/office/drawing/2014/main" id="{23A1D4DE-7823-4FD6-96D6-B840C2E1E946}"/>
              </a:ext>
            </a:extLst>
          </p:cNvPr>
          <p:cNvSpPr txBox="1"/>
          <p:nvPr/>
        </p:nvSpPr>
        <p:spPr>
          <a:xfrm>
            <a:off x="410995" y="315038"/>
            <a:ext cx="659187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i="0" u="none" strike="noStrike" kern="1200" cap="none" spc="0" baseline="0">
                <a:solidFill>
                  <a:srgbClr val="00B050"/>
                </a:solidFill>
                <a:uFillTx/>
                <a:latin typeface="Sitka Text" pitchFamily="2"/>
              </a:rPr>
              <a:t>MUNDO Y SOSTENIBILIDAD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5392CFED-818D-4F84-AA6F-2AE7128D5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733" y="1407243"/>
            <a:ext cx="3032635" cy="20217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9">
            <a:extLst>
              <a:ext uri="{FF2B5EF4-FFF2-40B4-BE49-F238E27FC236}">
                <a16:creationId xmlns:a16="http://schemas.microsoft.com/office/drawing/2014/main" id="{B618EB2E-8978-47EF-997E-75897AEAA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16" y="1395109"/>
            <a:ext cx="2777316" cy="18551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1395DF4-C1BD-45DE-88C7-0DB6DFCF8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5444" y="327757"/>
            <a:ext cx="2895566" cy="21589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9DE9AD07-659A-40C4-96F8-A845FDEE3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530" y="449711"/>
            <a:ext cx="1533019" cy="17789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E2639419-A83F-43D1-837F-22CA8A24A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3758" y="2551121"/>
            <a:ext cx="2214009" cy="22140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257978EB-2AA3-488F-B6F5-AFEDC6E9E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9254" y="4699028"/>
            <a:ext cx="2158971" cy="21589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n 16">
            <a:extLst>
              <a:ext uri="{FF2B5EF4-FFF2-40B4-BE49-F238E27FC236}">
                <a16:creationId xmlns:a16="http://schemas.microsoft.com/office/drawing/2014/main" id="{287A8BC7-89FA-4FAD-80B0-F4D15B22B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29851" y="5160791"/>
            <a:ext cx="2282708" cy="12640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n 7">
            <a:extLst>
              <a:ext uri="{FF2B5EF4-FFF2-40B4-BE49-F238E27FC236}">
                <a16:creationId xmlns:a16="http://schemas.microsoft.com/office/drawing/2014/main" id="{9579783F-01C4-4E80-81A7-23B6500A48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235" y="3130859"/>
            <a:ext cx="3026682" cy="20177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agen 10">
            <a:extLst>
              <a:ext uri="{FF2B5EF4-FFF2-40B4-BE49-F238E27FC236}">
                <a16:creationId xmlns:a16="http://schemas.microsoft.com/office/drawing/2014/main" id="{F39EC7C0-DBDB-41C9-BECF-1BA3E7DFE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2645" y="2293031"/>
            <a:ext cx="1998988" cy="26140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D398A031-A85E-4DE0-B68A-D6C5B8D6E0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0266" y="4904567"/>
            <a:ext cx="1981376" cy="15037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Marcador de fecha 14">
            <a:extLst>
              <a:ext uri="{FF2B5EF4-FFF2-40B4-BE49-F238E27FC236}">
                <a16:creationId xmlns:a16="http://schemas.microsoft.com/office/drawing/2014/main" id="{EE5F0DE6-DE1F-49EC-98EC-1EF228CF1654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16" name="Marcador de pie de página 15">
            <a:extLst>
              <a:ext uri="{FF2B5EF4-FFF2-40B4-BE49-F238E27FC236}">
                <a16:creationId xmlns:a16="http://schemas.microsoft.com/office/drawing/2014/main" id="{47ED479E-1605-46F4-8D92-526BBDB60B95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0898985E-B308-42DC-A735-554E6591C373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15</a:t>
            </a:fld>
            <a:endParaRPr lang="es-E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>
            <a:extLst>
              <a:ext uri="{FF2B5EF4-FFF2-40B4-BE49-F238E27FC236}">
                <a16:creationId xmlns:a16="http://schemas.microsoft.com/office/drawing/2014/main" id="{17C42943-180F-4DC8-8AAA-F7E70D248DD1}"/>
              </a:ext>
            </a:extLst>
          </p:cNvPr>
          <p:cNvSpPr txBox="1"/>
          <p:nvPr/>
        </p:nvSpPr>
        <p:spPr>
          <a:xfrm>
            <a:off x="2743154" y="33284"/>
            <a:ext cx="670567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i="0" u="none" strike="noStrike" kern="1200" cap="none" spc="0" baseline="0">
                <a:solidFill>
                  <a:srgbClr val="FF0000"/>
                </a:solidFill>
                <a:uFillTx/>
                <a:latin typeface="Sitka Text" pitchFamily="2"/>
              </a:rPr>
              <a:t>RELACIONES Y COMUNIDAD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223B607C-D299-4404-8A9C-617D4D782F0A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680C02E9-B36D-4E3A-9FEC-7DAA36880E7B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AC814DF6-131B-4BF2-9937-7EDB59FF45A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16</a:t>
            </a:fld>
            <a:endParaRPr lang="es-ES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94F7FD2-5E2F-43DB-9B73-1A4964C49D83}"/>
              </a:ext>
            </a:extLst>
          </p:cNvPr>
          <p:cNvGrpSpPr/>
          <p:nvPr/>
        </p:nvGrpSpPr>
        <p:grpSpPr>
          <a:xfrm>
            <a:off x="251648" y="951434"/>
            <a:ext cx="10820277" cy="5404917"/>
            <a:chOff x="251648" y="951434"/>
            <a:chExt cx="10820277" cy="5404917"/>
          </a:xfrm>
        </p:grpSpPr>
        <p:pic>
          <p:nvPicPr>
            <p:cNvPr id="4" name="Imagen 6">
              <a:extLst>
                <a:ext uri="{FF2B5EF4-FFF2-40B4-BE49-F238E27FC236}">
                  <a16:creationId xmlns:a16="http://schemas.microsoft.com/office/drawing/2014/main" id="{758F337F-92A3-4330-9744-1F92C64C5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3154" y="951434"/>
              <a:ext cx="4180440" cy="278696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" name="Imagen 7">
              <a:extLst>
                <a:ext uri="{FF2B5EF4-FFF2-40B4-BE49-F238E27FC236}">
                  <a16:creationId xmlns:a16="http://schemas.microsoft.com/office/drawing/2014/main" id="{359B09B3-A6AD-4873-8FAD-547AA0D74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154" y="3738397"/>
              <a:ext cx="3926936" cy="221052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Imagen 8">
              <a:extLst>
                <a:ext uri="{FF2B5EF4-FFF2-40B4-BE49-F238E27FC236}">
                  <a16:creationId xmlns:a16="http://schemas.microsoft.com/office/drawing/2014/main" id="{C97B2F70-654A-417B-BB1A-6F745402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9859" y="3738397"/>
              <a:ext cx="3926936" cy="261795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Imagen 9">
              <a:extLst>
                <a:ext uri="{FF2B5EF4-FFF2-40B4-BE49-F238E27FC236}">
                  <a16:creationId xmlns:a16="http://schemas.microsoft.com/office/drawing/2014/main" id="{DFF66B8B-C63A-44B0-9F32-8234583B6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4806" y="1496481"/>
              <a:ext cx="4187119" cy="224191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E04BE7A-34FD-4D1A-B79A-01B442D6F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648" y="2272231"/>
              <a:ext cx="2491506" cy="24915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FF19E-335C-44A4-A92D-095C9410A6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6" cy="971303"/>
          </a:xfrm>
        </p:spPr>
        <p:txBody>
          <a:bodyPr anchorCtr="1"/>
          <a:lstStyle/>
          <a:p>
            <a:pPr lvl="0" algn="ctr"/>
            <a:r>
              <a:rPr lang="es-ES">
                <a:solidFill>
                  <a:srgbClr val="92D050"/>
                </a:solidFill>
                <a:latin typeface="Sitka Text" pitchFamily="2"/>
              </a:rPr>
              <a:t>SESIÓN 5</a:t>
            </a:r>
          </a:p>
        </p:txBody>
      </p:sp>
      <p:sp>
        <p:nvSpPr>
          <p:cNvPr id="3" name="CuadroTexto 10">
            <a:extLst>
              <a:ext uri="{FF2B5EF4-FFF2-40B4-BE49-F238E27FC236}">
                <a16:creationId xmlns:a16="http://schemas.microsoft.com/office/drawing/2014/main" id="{5403A8FE-E9B7-40C9-B7C5-A53497442048}"/>
              </a:ext>
            </a:extLst>
          </p:cNvPr>
          <p:cNvSpPr txBox="1"/>
          <p:nvPr/>
        </p:nvSpPr>
        <p:spPr>
          <a:xfrm>
            <a:off x="1327507" y="971303"/>
            <a:ext cx="352584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0" i="0" u="none" strike="noStrike" kern="1200" cap="none" spc="0" baseline="0">
                <a:solidFill>
                  <a:srgbClr val="0070C0"/>
                </a:solidFill>
                <a:uFillTx/>
                <a:latin typeface="Comic Sans MS" pitchFamily="66"/>
              </a:rPr>
              <a:t>J.J. ROUSSEAU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0" i="0" u="none" strike="noStrike" kern="1200" cap="none" spc="0" baseline="0">
                <a:solidFill>
                  <a:srgbClr val="0070C0"/>
                </a:solidFill>
                <a:uFillTx/>
                <a:latin typeface="Comic Sans MS" pitchFamily="66"/>
              </a:rPr>
              <a:t>1712-1778</a:t>
            </a:r>
          </a:p>
        </p:txBody>
      </p:sp>
      <p:pic>
        <p:nvPicPr>
          <p:cNvPr id="4" name="Imagen 13">
            <a:extLst>
              <a:ext uri="{FF2B5EF4-FFF2-40B4-BE49-F238E27FC236}">
                <a16:creationId xmlns:a16="http://schemas.microsoft.com/office/drawing/2014/main" id="{765E7F9C-CA55-4BCF-A3A1-D1077BD39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494" y="506723"/>
            <a:ext cx="2387004" cy="32065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14">
            <a:extLst>
              <a:ext uri="{FF2B5EF4-FFF2-40B4-BE49-F238E27FC236}">
                <a16:creationId xmlns:a16="http://schemas.microsoft.com/office/drawing/2014/main" id="{D6A10232-7A94-487B-8B83-0E5D6512D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37" y="3826544"/>
            <a:ext cx="1667097" cy="25469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15">
            <a:extLst>
              <a:ext uri="{FF2B5EF4-FFF2-40B4-BE49-F238E27FC236}">
                <a16:creationId xmlns:a16="http://schemas.microsoft.com/office/drawing/2014/main" id="{1006A080-F2B7-483C-BD5E-373DF1F39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816" y="971303"/>
            <a:ext cx="1793687" cy="28552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n 13">
            <a:extLst>
              <a:ext uri="{FF2B5EF4-FFF2-40B4-BE49-F238E27FC236}">
                <a16:creationId xmlns:a16="http://schemas.microsoft.com/office/drawing/2014/main" id="{5B806B6D-D9F2-4AB1-9CA7-1F58C2BFA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7740" y="2303629"/>
            <a:ext cx="3211427" cy="31314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n 14">
            <a:extLst>
              <a:ext uri="{FF2B5EF4-FFF2-40B4-BE49-F238E27FC236}">
                <a16:creationId xmlns:a16="http://schemas.microsoft.com/office/drawing/2014/main" id="{D5C03A7D-18F3-4CDC-87F4-D0DC9B845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959" y="1912110"/>
            <a:ext cx="3126991" cy="2453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n 15">
            <a:extLst>
              <a:ext uri="{FF2B5EF4-FFF2-40B4-BE49-F238E27FC236}">
                <a16:creationId xmlns:a16="http://schemas.microsoft.com/office/drawing/2014/main" id="{B0907AF8-12E5-46C1-ADE3-FB846F5B03A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510064" y="2261622"/>
            <a:ext cx="2731834" cy="17791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n 16">
            <a:extLst>
              <a:ext uri="{FF2B5EF4-FFF2-40B4-BE49-F238E27FC236}">
                <a16:creationId xmlns:a16="http://schemas.microsoft.com/office/drawing/2014/main" id="{EBDDA6B1-D15F-46E6-B79C-C8BEFB46E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1367" y="4040815"/>
            <a:ext cx="3126982" cy="248512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n 17">
            <a:extLst>
              <a:ext uri="{FF2B5EF4-FFF2-40B4-BE49-F238E27FC236}">
                <a16:creationId xmlns:a16="http://schemas.microsoft.com/office/drawing/2014/main" id="{D62DD215-A858-41E6-95A2-3ECD0A58565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50000"/>
          </a:blip>
          <a:stretch>
            <a:fillRect/>
          </a:stretch>
        </p:blipFill>
        <p:spPr>
          <a:xfrm>
            <a:off x="2788746" y="4482589"/>
            <a:ext cx="2502063" cy="16470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50AB5F9A-AEF5-4E49-B4BA-6D90983ECE31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8C7B41BB-51FD-45B5-9935-E220DFB54E6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6E69FB21-0A5E-45ED-9162-75769702904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17</a:t>
            </a:fld>
            <a:endParaRPr lang="es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>
            <a:extLst>
              <a:ext uri="{FF2B5EF4-FFF2-40B4-BE49-F238E27FC236}">
                <a16:creationId xmlns:a16="http://schemas.microsoft.com/office/drawing/2014/main" id="{7B622DDF-BAEA-49A2-B566-FF9F43C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925" y="1752520"/>
            <a:ext cx="2430018" cy="33529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6">
            <a:extLst>
              <a:ext uri="{FF2B5EF4-FFF2-40B4-BE49-F238E27FC236}">
                <a16:creationId xmlns:a16="http://schemas.microsoft.com/office/drawing/2014/main" id="{2E9161D0-081E-4FAC-A2D6-23A41DBB187D}"/>
              </a:ext>
            </a:extLst>
          </p:cNvPr>
          <p:cNvSpPr txBox="1"/>
          <p:nvPr/>
        </p:nvSpPr>
        <p:spPr>
          <a:xfrm>
            <a:off x="1350495" y="900336"/>
            <a:ext cx="355912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>
                <a:solidFill>
                  <a:srgbClr val="00B0F0"/>
                </a:solidFill>
                <a:uFillTx/>
                <a:latin typeface="Ink Free" pitchFamily="66"/>
              </a:rPr>
              <a:t>THOMMAS HOBBES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>
                <a:solidFill>
                  <a:srgbClr val="00B0F0"/>
                </a:solidFill>
                <a:uFillTx/>
                <a:latin typeface="Ink Free" pitchFamily="66"/>
              </a:rPr>
              <a:t>1588 – 1679</a:t>
            </a:r>
          </a:p>
        </p:txBody>
      </p:sp>
      <p:pic>
        <p:nvPicPr>
          <p:cNvPr id="4" name="Imagen 7">
            <a:extLst>
              <a:ext uri="{FF2B5EF4-FFF2-40B4-BE49-F238E27FC236}">
                <a16:creationId xmlns:a16="http://schemas.microsoft.com/office/drawing/2014/main" id="{40DD2A0A-D18B-455F-8846-7A1DA8AE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95" y="1546661"/>
            <a:ext cx="3788030" cy="3568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4A2FC70B-0C7F-480A-A2A1-48B1AE40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373" y="749936"/>
            <a:ext cx="4344296" cy="29440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9">
            <a:extLst>
              <a:ext uri="{FF2B5EF4-FFF2-40B4-BE49-F238E27FC236}">
                <a16:creationId xmlns:a16="http://schemas.microsoft.com/office/drawing/2014/main" id="{387023DB-C50F-4762-98AD-13BF5EDDE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075" y="1234513"/>
            <a:ext cx="2354461" cy="19977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87039E-AD18-4D85-ADEF-0E84A6756B64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5CE37B-A022-4F76-9DEA-421B200EEFD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0A1223-A3FC-462E-8102-22393EC5812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18</a:t>
            </a:fld>
            <a:endParaRPr 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C0FD03-649F-45C2-AE8F-3F46473C4790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1E4D7C-D6AD-4EBC-8AB4-E6C617878F0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A6A56E-8DDE-4081-B7ED-0336B5E5FAE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7978722" y="6356350"/>
            <a:ext cx="3276596" cy="365129"/>
          </a:xfrm>
        </p:spPr>
        <p:txBody>
          <a:bodyPr/>
          <a:lstStyle/>
          <a:p>
            <a:pPr lvl="0"/>
            <a:fld id="{3B5E4A6E-84AC-4F6F-8ED2-7442944B9485}" type="slidenum">
              <a:rPr lang="es-ES" smtClean="0"/>
              <a:t>19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4F2DD4B-6889-406C-B8C6-63B339024096}"/>
              </a:ext>
            </a:extLst>
          </p:cNvPr>
          <p:cNvSpPr txBox="1"/>
          <p:nvPr/>
        </p:nvSpPr>
        <p:spPr>
          <a:xfrm>
            <a:off x="455799" y="1561513"/>
            <a:ext cx="1105157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Sitka Text" panose="02000505000000020004" pitchFamily="2" charset="0"/>
              </a:rPr>
              <a:t>EL EXAMEN CONSTARÁ DE DOS PARTES:</a:t>
            </a:r>
          </a:p>
          <a:p>
            <a:pPr algn="ctr"/>
            <a:endParaRPr lang="es-ES" sz="2000" b="1" dirty="0">
              <a:latin typeface="Sitka Text" panose="02000505000000020004" pitchFamily="2" charset="0"/>
            </a:endParaRPr>
          </a:p>
          <a:p>
            <a:pPr marL="342900" indent="-342900">
              <a:buAutoNum type="arabicPeriod"/>
            </a:pPr>
            <a:r>
              <a:rPr lang="es-ES" sz="2000" b="1" dirty="0">
                <a:latin typeface="Sitka Text" panose="02000505000000020004" pitchFamily="2" charset="0"/>
              </a:rPr>
              <a:t>DE TRES PREGUNTAS CORTAS ESCOGER DOS Y SEGUID LAS INSTRUCCIONES PARA SU CONTESTACIÓN</a:t>
            </a:r>
          </a:p>
          <a:p>
            <a:pPr marL="342900" indent="-342900">
              <a:buAutoNum type="arabicPeriod"/>
            </a:pPr>
            <a:r>
              <a:rPr lang="es-ES" sz="2000" b="1" dirty="0">
                <a:latin typeface="Sitka Text" panose="02000505000000020004" pitchFamily="2" charset="0"/>
              </a:rPr>
              <a:t>COMENTARIO DE TEXTO. OS SEÑALARÉ UNA PAUTAS BÁSICAS PARA ELABORARLO</a:t>
            </a:r>
          </a:p>
          <a:p>
            <a:pPr marL="342900" indent="-342900">
              <a:buAutoNum type="arabicPeriod"/>
            </a:pPr>
            <a:endParaRPr lang="es-ES" sz="2000" b="1" dirty="0">
              <a:latin typeface="Sitka Text" panose="02000505000000020004" pitchFamily="2" charset="0"/>
            </a:endParaRPr>
          </a:p>
          <a:p>
            <a:pPr algn="ctr"/>
            <a:r>
              <a:rPr lang="es-ES" sz="2000" b="1" dirty="0">
                <a:latin typeface="Sitka Text" panose="02000505000000020004" pitchFamily="2" charset="0"/>
              </a:rPr>
              <a:t>VALORARÉ LA ORTOGRAFÍA, LA LIMPIEZA Y LA PRESENTACIÓN ADECUADA.</a:t>
            </a:r>
          </a:p>
          <a:p>
            <a:endParaRPr lang="es-ES" dirty="0"/>
          </a:p>
          <a:p>
            <a:pPr algn="ctr"/>
            <a:r>
              <a:rPr lang="es-ES" sz="2400" b="1" dirty="0">
                <a:latin typeface="Sitka Text" panose="02000505000000020004" pitchFamily="2" charset="0"/>
              </a:rPr>
              <a:t>TODO LO QUE ENTRA EN EL EXAMEN SE HA DADO EN CLASE Y ESTÁ COLGADO EN MI BLOG EN LA PARTE DE APUNTES Y RECURSOS. </a:t>
            </a:r>
          </a:p>
          <a:p>
            <a:endParaRPr lang="es-ES" dirty="0"/>
          </a:p>
          <a:p>
            <a:pPr algn="ctr"/>
            <a:r>
              <a:rPr lang="es-ES" sz="2400" b="1" dirty="0">
                <a:latin typeface="Sitka Text" panose="02000505000000020004" pitchFamily="2" charset="0"/>
              </a:rPr>
              <a:t>OS RECUERDO LA DIRECCIÓN: </a:t>
            </a:r>
            <a:r>
              <a:rPr lang="es-ES" sz="2400" b="1" dirty="0">
                <a:solidFill>
                  <a:srgbClr val="7030A0"/>
                </a:solidFill>
                <a:latin typeface="Sitka Text" panose="02000505000000020004" pitchFamily="2" charset="0"/>
              </a:rPr>
              <a:t>cplfilosofia.weebly.com </a:t>
            </a:r>
          </a:p>
        </p:txBody>
      </p:sp>
    </p:spTree>
    <p:extLst>
      <p:ext uri="{BB962C8B-B14F-4D97-AF65-F5344CB8AC3E}">
        <p14:creationId xmlns:p14="http://schemas.microsoft.com/office/powerpoint/2010/main" val="335060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2">
            <a:extLst>
              <a:ext uri="{FF2B5EF4-FFF2-40B4-BE49-F238E27FC236}">
                <a16:creationId xmlns:a16="http://schemas.microsoft.com/office/drawing/2014/main" id="{337A8AAC-FDC2-46E0-B5ED-B6D962B648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3947" y="224156"/>
            <a:ext cx="9029700" cy="913759"/>
          </a:xfrm>
        </p:spPr>
        <p:txBody>
          <a:bodyPr anchorCtr="1"/>
          <a:lstStyle/>
          <a:p>
            <a:pPr lvl="0" algn="ctr"/>
            <a:r>
              <a:rPr lang="es-ES" sz="4800">
                <a:solidFill>
                  <a:srgbClr val="92D050"/>
                </a:solidFill>
                <a:latin typeface="Sitka Text" pitchFamily="2"/>
              </a:rPr>
              <a:t>SESIÓN 1</a:t>
            </a:r>
          </a:p>
        </p:txBody>
      </p:sp>
      <p:sp>
        <p:nvSpPr>
          <p:cNvPr id="3" name="Marcador de posición de contenido 13">
            <a:extLst>
              <a:ext uri="{FF2B5EF4-FFF2-40B4-BE49-F238E27FC236}">
                <a16:creationId xmlns:a16="http://schemas.microsoft.com/office/drawing/2014/main" id="{950F2401-DF4C-40A4-B6D1-0450FD9E0C5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254139"/>
            <a:ext cx="12191996" cy="6379704"/>
          </a:xfrm>
        </p:spPr>
        <p:txBody>
          <a:bodyPr anchorCtr="1"/>
          <a:lstStyle/>
          <a:p>
            <a:pPr marL="0" lvl="0" indent="0">
              <a:lnSpc>
                <a:spcPct val="80000"/>
              </a:lnSpc>
              <a:buNone/>
            </a:pPr>
            <a:endParaRPr lang="es-ES">
              <a:latin typeface="Sitka Text" pitchFamily="2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es-ES" sz="3200">
              <a:solidFill>
                <a:srgbClr val="0070C0"/>
              </a:solidFill>
              <a:latin typeface="Comic Sans MS" pitchFamily="66"/>
            </a:endParaRPr>
          </a:p>
          <a:p>
            <a:pPr marL="514350" lvl="0" indent="-514350">
              <a:lnSpc>
                <a:spcPct val="80000"/>
              </a:lnSpc>
              <a:buFont typeface="Calibri Light"/>
              <a:buAutoNum type="alphaLcParenR"/>
            </a:pPr>
            <a:r>
              <a:rPr lang="es-ES" sz="3200">
                <a:solidFill>
                  <a:srgbClr val="0070C0"/>
                </a:solidFill>
                <a:latin typeface="Comic Sans MS" pitchFamily="66"/>
              </a:rPr>
              <a:t>LA ANTROPOLOGÍA FILOSÓFICA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s-ES" sz="3200">
                <a:solidFill>
                  <a:srgbClr val="0070C0"/>
                </a:solidFill>
                <a:latin typeface="Comic Sans MS" pitchFamily="66"/>
              </a:rPr>
              <a:t>	La pregunta por el ser humano</a:t>
            </a:r>
          </a:p>
          <a:p>
            <a:pPr marL="514350" lvl="0" indent="-514350">
              <a:lnSpc>
                <a:spcPct val="80000"/>
              </a:lnSpc>
              <a:buFont typeface="Calibri Light"/>
              <a:buAutoNum type="alphaLcParenR"/>
            </a:pPr>
            <a:r>
              <a:rPr lang="es-ES" sz="3200">
                <a:solidFill>
                  <a:srgbClr val="0070C0"/>
                </a:solidFill>
                <a:latin typeface="Comic Sans MS" pitchFamily="66"/>
              </a:rPr>
              <a:t>HOMINIZACIÓN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s-ES">
                <a:solidFill>
                  <a:srgbClr val="0070C0"/>
                </a:solidFill>
                <a:latin typeface="Comic Sans MS" pitchFamily="66"/>
              </a:rPr>
              <a:t>	¿Qué nos hace diferentes?</a:t>
            </a:r>
          </a:p>
          <a:p>
            <a:pPr marL="0" lvl="0" indent="0" algn="ctr">
              <a:lnSpc>
                <a:spcPct val="80000"/>
              </a:lnSpc>
              <a:buNone/>
            </a:pPr>
            <a:endParaRPr lang="es-ES" sz="3200">
              <a:solidFill>
                <a:srgbClr val="0070C0"/>
              </a:solidFill>
              <a:latin typeface="Sitka Text" pitchFamily="2"/>
            </a:endParaRPr>
          </a:p>
          <a:p>
            <a:pPr marL="0" lvl="0" indent="0" algn="ctr">
              <a:lnSpc>
                <a:spcPct val="80000"/>
              </a:lnSpc>
              <a:buNone/>
            </a:pPr>
            <a:endParaRPr lang="es-ES" sz="2400">
              <a:solidFill>
                <a:srgbClr val="0070C0"/>
              </a:solidFill>
              <a:latin typeface="Comic Sans MS" pitchFamily="66"/>
            </a:endParaRPr>
          </a:p>
          <a:p>
            <a:pPr marL="0" lvl="0" indent="0" algn="ctr">
              <a:lnSpc>
                <a:spcPct val="80000"/>
              </a:lnSpc>
              <a:buNone/>
            </a:pPr>
            <a:endParaRPr lang="es-ES">
              <a:solidFill>
                <a:srgbClr val="002060"/>
              </a:solidFill>
              <a:latin typeface="Sitka Text" pitchFamily="2"/>
            </a:endParaRPr>
          </a:p>
          <a:p>
            <a:pPr marL="0" lvl="0" indent="0" algn="ctr">
              <a:lnSpc>
                <a:spcPct val="80000"/>
              </a:lnSpc>
              <a:buNone/>
            </a:pPr>
            <a:endParaRPr lang="es-ES">
              <a:solidFill>
                <a:srgbClr val="002060"/>
              </a:solidFill>
              <a:latin typeface="Sitka Text" pitchFamily="2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es-ES">
                <a:solidFill>
                  <a:srgbClr val="002060"/>
                </a:solidFill>
                <a:latin typeface="Sitka Text" pitchFamily="2"/>
              </a:rPr>
              <a:t>Dicotomía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es-ES">
                <a:solidFill>
                  <a:srgbClr val="002060"/>
                </a:solidFill>
                <a:latin typeface="Sitka Text" pitchFamily="2"/>
              </a:rPr>
              <a:t>Del gr. διχοτομία dichotomía.</a:t>
            </a:r>
          </a:p>
          <a:p>
            <a:pPr lvl="0">
              <a:lnSpc>
                <a:spcPct val="80000"/>
              </a:lnSpc>
            </a:pPr>
            <a:r>
              <a:rPr lang="es-ES">
                <a:solidFill>
                  <a:srgbClr val="002060"/>
                </a:solidFill>
                <a:latin typeface="Sitka Text" pitchFamily="2"/>
              </a:rPr>
              <a:t>1. f. División en dos partes.</a:t>
            </a:r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B806B125-DC93-4C02-8CC8-7BC3A37C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336" y="3443987"/>
            <a:ext cx="3590921" cy="14363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3C3A20-419B-403D-A3BC-AACDAFCF1A38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4B8790-7724-4A3C-BCBB-9EDB96EDF6E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D111E8-25FD-4F18-8A71-7DCE94E39D0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8D0F3A0-80E8-4915-A50C-5BA80BE8A32F}" type="slidenum">
              <a:rPr lang="es-ES" smtClean="0"/>
              <a:t>2</a:t>
            </a:fld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DDCCBFB9-4B2D-4498-9567-2D98B9A480DD}"/>
              </a:ext>
            </a:extLst>
          </p:cNvPr>
          <p:cNvSpPr txBox="1"/>
          <p:nvPr/>
        </p:nvSpPr>
        <p:spPr>
          <a:xfrm>
            <a:off x="168816" y="182880"/>
            <a:ext cx="11901263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0" i="0" u="none" strike="noStrike" kern="1200" cap="none" spc="0" baseline="0">
                <a:solidFill>
                  <a:srgbClr val="002060"/>
                </a:solidFill>
                <a:uFillTx/>
                <a:latin typeface="Comic Sans MS" pitchFamily="66"/>
              </a:rPr>
              <a:t>ANTROPOLOGÍA FILOSÓFICA, ¿QUÉ ES?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0" i="0" u="none" strike="noStrike" kern="1200" cap="none" spc="0" baseline="0">
                <a:solidFill>
                  <a:srgbClr val="002060"/>
                </a:solidFill>
                <a:uFillTx/>
                <a:latin typeface="Comic Sans MS" pitchFamily="66"/>
              </a:rPr>
              <a:t>		ES LA PREGUNTA POR EL HOMBRE, EN ELLA EL INDIVIDUO SE PREGUNTA POR SÍ MISMO.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0" i="0" u="none" strike="noStrike" kern="1200" cap="none" spc="0" baseline="0">
                <a:solidFill>
                  <a:srgbClr val="002060"/>
                </a:solidFill>
                <a:uFillTx/>
                <a:latin typeface="Comic Sans MS" pitchFamily="66"/>
              </a:rPr>
              <a:t>LA ANTROPOLOGÍA SE CENTRA EN EL “YO”, QUÉ ES HUMANO Y DISTINTO A LOS DEMÁS SERES.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3" name="Diagrama 4">
            <a:extLst>
              <a:ext uri="{FF2B5EF4-FFF2-40B4-BE49-F238E27FC236}">
                <a16:creationId xmlns:a16="http://schemas.microsoft.com/office/drawing/2014/main" id="{3C9DF338-CBDC-43C7-9A66-CA11F5276511}"/>
              </a:ext>
            </a:extLst>
          </p:cNvPr>
          <p:cNvGrpSpPr/>
          <p:nvPr/>
        </p:nvGrpSpPr>
        <p:grpSpPr>
          <a:xfrm>
            <a:off x="415923" y="2387800"/>
            <a:ext cx="4395072" cy="3102302"/>
            <a:chOff x="415923" y="2387800"/>
            <a:chExt cx="4395072" cy="3102302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BC56FF80-CB8D-4D7E-BE41-56AAEE2C5C69}"/>
                </a:ext>
              </a:extLst>
            </p:cNvPr>
            <p:cNvSpPr/>
            <p:nvPr/>
          </p:nvSpPr>
          <p:spPr>
            <a:xfrm>
              <a:off x="415923" y="2387800"/>
              <a:ext cx="4395072" cy="8863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395073"/>
                <a:gd name="f7" fmla="val 886371"/>
                <a:gd name="f8" fmla="val 88637"/>
                <a:gd name="f9" fmla="val 39684"/>
                <a:gd name="f10" fmla="val 4306436"/>
                <a:gd name="f11" fmla="val 4355389"/>
                <a:gd name="f12" fmla="val 797734"/>
                <a:gd name="f13" fmla="val 846687"/>
                <a:gd name="f14" fmla="+- 0 0 -90"/>
                <a:gd name="f15" fmla="*/ f3 1 4395073"/>
                <a:gd name="f16" fmla="*/ f4 1 886371"/>
                <a:gd name="f17" fmla="+- f7 0 f5"/>
                <a:gd name="f18" fmla="+- f6 0 f5"/>
                <a:gd name="f19" fmla="*/ f14 f0 1"/>
                <a:gd name="f20" fmla="*/ f18 1 4395073"/>
                <a:gd name="f21" fmla="*/ f17 1 886371"/>
                <a:gd name="f22" fmla="*/ 0 f18 1"/>
                <a:gd name="f23" fmla="*/ 88637 f17 1"/>
                <a:gd name="f24" fmla="*/ 88637 f18 1"/>
                <a:gd name="f25" fmla="*/ 0 f17 1"/>
                <a:gd name="f26" fmla="*/ 4306436 f18 1"/>
                <a:gd name="f27" fmla="*/ 4395073 f18 1"/>
                <a:gd name="f28" fmla="*/ 797734 f17 1"/>
                <a:gd name="f29" fmla="*/ 886371 f17 1"/>
                <a:gd name="f30" fmla="*/ f19 1 f2"/>
                <a:gd name="f31" fmla="*/ f22 1 4395073"/>
                <a:gd name="f32" fmla="*/ f23 1 886371"/>
                <a:gd name="f33" fmla="*/ f24 1 4395073"/>
                <a:gd name="f34" fmla="*/ f25 1 886371"/>
                <a:gd name="f35" fmla="*/ f26 1 4395073"/>
                <a:gd name="f36" fmla="*/ f27 1 4395073"/>
                <a:gd name="f37" fmla="*/ f28 1 886371"/>
                <a:gd name="f38" fmla="*/ f29 1 88637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4395073" h="88637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1F4E79"/>
            </a:solidFill>
            <a:ln w="6345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94539" tIns="71679" rIns="94539" bIns="71679" anchor="ctr" anchorCtr="1" compatLnSpc="1">
              <a:noAutofit/>
            </a:bodyPr>
            <a:lstStyle/>
            <a:p>
              <a:pPr marL="0" marR="0" lvl="0" indent="0" algn="ctr" defTabSz="16002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3600" b="0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HOMINIZACIÓN</a:t>
              </a:r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6CD9F5E2-3139-41A8-9719-D51C43B9F1C4}"/>
                </a:ext>
              </a:extLst>
            </p:cNvPr>
            <p:cNvSpPr/>
            <p:nvPr/>
          </p:nvSpPr>
          <p:spPr>
            <a:xfrm>
              <a:off x="855430" y="3274173"/>
              <a:ext cx="473659" cy="594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3657"/>
                <a:gd name="f4" fmla="val 594826"/>
                <a:gd name="f5" fmla="*/ f0 1 473657"/>
                <a:gd name="f6" fmla="*/ f1 1 594826"/>
                <a:gd name="f7" fmla="+- f4 0 f2"/>
                <a:gd name="f8" fmla="+- f3 0 f2"/>
                <a:gd name="f9" fmla="*/ f8 1 473657"/>
                <a:gd name="f10" fmla="*/ f7 1 594826"/>
                <a:gd name="f11" fmla="*/ 0 1 f9"/>
                <a:gd name="f12" fmla="*/ 473657 1 f9"/>
                <a:gd name="f13" fmla="*/ 0 1 f10"/>
                <a:gd name="f14" fmla="*/ 594826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73657" h="594826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76196" cap="flat">
              <a:solidFill>
                <a:srgbClr val="00B0F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E984EA-D26C-4B4C-A107-B1D6A69ADBE1}"/>
                </a:ext>
              </a:extLst>
            </p:cNvPr>
            <p:cNvSpPr/>
            <p:nvPr/>
          </p:nvSpPr>
          <p:spPr>
            <a:xfrm>
              <a:off x="1329089" y="3425817"/>
              <a:ext cx="3299758" cy="8863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99755"/>
                <a:gd name="f7" fmla="val 886371"/>
                <a:gd name="f8" fmla="val 88637"/>
                <a:gd name="f9" fmla="val 39684"/>
                <a:gd name="f10" fmla="val 3211118"/>
                <a:gd name="f11" fmla="val 3260071"/>
                <a:gd name="f12" fmla="val 797734"/>
                <a:gd name="f13" fmla="val 846687"/>
                <a:gd name="f14" fmla="+- 0 0 -90"/>
                <a:gd name="f15" fmla="*/ f3 1 3299755"/>
                <a:gd name="f16" fmla="*/ f4 1 886371"/>
                <a:gd name="f17" fmla="+- f7 0 f5"/>
                <a:gd name="f18" fmla="+- f6 0 f5"/>
                <a:gd name="f19" fmla="*/ f14 f0 1"/>
                <a:gd name="f20" fmla="*/ f18 1 3299755"/>
                <a:gd name="f21" fmla="*/ f17 1 886371"/>
                <a:gd name="f22" fmla="*/ 0 f18 1"/>
                <a:gd name="f23" fmla="*/ 88637 f17 1"/>
                <a:gd name="f24" fmla="*/ 88637 f18 1"/>
                <a:gd name="f25" fmla="*/ 0 f17 1"/>
                <a:gd name="f26" fmla="*/ 3211118 f18 1"/>
                <a:gd name="f27" fmla="*/ 3299755 f18 1"/>
                <a:gd name="f28" fmla="*/ 797734 f17 1"/>
                <a:gd name="f29" fmla="*/ 886371 f17 1"/>
                <a:gd name="f30" fmla="*/ f19 1 f2"/>
                <a:gd name="f31" fmla="*/ f22 1 3299755"/>
                <a:gd name="f32" fmla="*/ f23 1 886371"/>
                <a:gd name="f33" fmla="*/ f24 1 3299755"/>
                <a:gd name="f34" fmla="*/ f25 1 886371"/>
                <a:gd name="f35" fmla="*/ f26 1 3299755"/>
                <a:gd name="f36" fmla="*/ f27 1 3299755"/>
                <a:gd name="f37" fmla="*/ f28 1 886371"/>
                <a:gd name="f38" fmla="*/ f29 1 88637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299755" h="88637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00B050">
                <a:alpha val="90000"/>
              </a:srgbClr>
            </a:solidFill>
            <a:ln w="12701" cap="flat">
              <a:solidFill>
                <a:srgbClr val="5B9BD5"/>
              </a:solidFill>
              <a:prstDash val="solid"/>
              <a:miter/>
            </a:ln>
          </p:spPr>
          <p:txBody>
            <a:bodyPr vert="horz" wrap="square" lIns="102156" tIns="76763" rIns="102156" bIns="76763" anchor="ctr" anchorCtr="1" compatLnSpc="1">
              <a:noAutofit/>
            </a:bodyPr>
            <a:lstStyle/>
            <a:p>
              <a:pPr marL="0" marR="0" lvl="0" indent="0" algn="ctr" defTabSz="17779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4000" b="0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Naturaleza</a:t>
              </a: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48D9417F-1D42-44E4-85EF-E16EDE2C788E}"/>
                </a:ext>
              </a:extLst>
            </p:cNvPr>
            <p:cNvSpPr/>
            <p:nvPr/>
          </p:nvSpPr>
          <p:spPr>
            <a:xfrm>
              <a:off x="855430" y="3274173"/>
              <a:ext cx="439506" cy="17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9507"/>
                <a:gd name="f4" fmla="val 1772743"/>
                <a:gd name="f5" fmla="*/ f0 1 439507"/>
                <a:gd name="f6" fmla="*/ f1 1 1772743"/>
                <a:gd name="f7" fmla="+- f4 0 f2"/>
                <a:gd name="f8" fmla="+- f3 0 f2"/>
                <a:gd name="f9" fmla="*/ f8 1 439507"/>
                <a:gd name="f10" fmla="*/ f7 1 1772743"/>
                <a:gd name="f11" fmla="*/ 0 1 f9"/>
                <a:gd name="f12" fmla="*/ 439507 1 f9"/>
                <a:gd name="f13" fmla="*/ 0 1 f10"/>
                <a:gd name="f14" fmla="*/ 1772743 1 f10"/>
                <a:gd name="f15" fmla="*/ f11 f5 1"/>
                <a:gd name="f16" fmla="*/ f12 f5 1"/>
                <a:gd name="f17" fmla="*/ f14 f6 1"/>
                <a:gd name="f18" fmla="*/ f13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39507" h="1772743">
                  <a:moveTo>
                    <a:pt x="f2" y="f2"/>
                  </a:moveTo>
                  <a:lnTo>
                    <a:pt x="f2" y="f4"/>
                  </a:lnTo>
                  <a:lnTo>
                    <a:pt x="f3" y="f4"/>
                  </a:lnTo>
                </a:path>
              </a:pathLst>
            </a:custGeom>
            <a:noFill/>
            <a:ln w="76196" cap="flat">
              <a:solidFill>
                <a:srgbClr val="00B0F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7DE57556-2F4D-4555-B8E5-69C5C48EF4FC}"/>
                </a:ext>
              </a:extLst>
            </p:cNvPr>
            <p:cNvSpPr/>
            <p:nvPr/>
          </p:nvSpPr>
          <p:spPr>
            <a:xfrm>
              <a:off x="1294936" y="4603729"/>
              <a:ext cx="3323779" cy="8863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23780"/>
                <a:gd name="f7" fmla="val 886371"/>
                <a:gd name="f8" fmla="val 88637"/>
                <a:gd name="f9" fmla="val 39684"/>
                <a:gd name="f10" fmla="val 3235143"/>
                <a:gd name="f11" fmla="val 3284096"/>
                <a:gd name="f12" fmla="val 797734"/>
                <a:gd name="f13" fmla="val 846687"/>
                <a:gd name="f14" fmla="+- 0 0 -90"/>
                <a:gd name="f15" fmla="*/ f3 1 3323780"/>
                <a:gd name="f16" fmla="*/ f4 1 886371"/>
                <a:gd name="f17" fmla="+- f7 0 f5"/>
                <a:gd name="f18" fmla="+- f6 0 f5"/>
                <a:gd name="f19" fmla="*/ f14 f0 1"/>
                <a:gd name="f20" fmla="*/ f18 1 3323780"/>
                <a:gd name="f21" fmla="*/ f17 1 886371"/>
                <a:gd name="f22" fmla="*/ 0 f18 1"/>
                <a:gd name="f23" fmla="*/ 88637 f17 1"/>
                <a:gd name="f24" fmla="*/ 88637 f18 1"/>
                <a:gd name="f25" fmla="*/ 0 f17 1"/>
                <a:gd name="f26" fmla="*/ 3235143 f18 1"/>
                <a:gd name="f27" fmla="*/ 3323780 f18 1"/>
                <a:gd name="f28" fmla="*/ 797734 f17 1"/>
                <a:gd name="f29" fmla="*/ 886371 f17 1"/>
                <a:gd name="f30" fmla="*/ f19 1 f2"/>
                <a:gd name="f31" fmla="*/ f22 1 3323780"/>
                <a:gd name="f32" fmla="*/ f23 1 886371"/>
                <a:gd name="f33" fmla="*/ f24 1 3323780"/>
                <a:gd name="f34" fmla="*/ f25 1 886371"/>
                <a:gd name="f35" fmla="*/ f26 1 3323780"/>
                <a:gd name="f36" fmla="*/ f27 1 3323780"/>
                <a:gd name="f37" fmla="*/ f28 1 886371"/>
                <a:gd name="f38" fmla="*/ f29 1 886371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3323780" h="886371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2E75B6">
                <a:alpha val="90000"/>
              </a:srgbClr>
            </a:solidFill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102156" tIns="76763" rIns="102156" bIns="76763" anchor="ctr" anchorCtr="1" compatLnSpc="1">
              <a:noAutofit/>
            </a:bodyPr>
            <a:lstStyle/>
            <a:p>
              <a:pPr marL="0" marR="0" lvl="0" indent="0" algn="ctr" defTabSz="177799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7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4000" b="0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Cultura</a:t>
              </a:r>
            </a:p>
          </p:txBody>
        </p:sp>
      </p:grpSp>
      <p:sp>
        <p:nvSpPr>
          <p:cNvPr id="9" name="Flecha: curvada hacia la izquierda 7">
            <a:extLst>
              <a:ext uri="{FF2B5EF4-FFF2-40B4-BE49-F238E27FC236}">
                <a16:creationId xmlns:a16="http://schemas.microsoft.com/office/drawing/2014/main" id="{C56D210B-A449-4404-8B50-A80CE52A5A47}"/>
              </a:ext>
            </a:extLst>
          </p:cNvPr>
          <p:cNvSpPr/>
          <p:nvPr/>
        </p:nvSpPr>
        <p:spPr>
          <a:xfrm>
            <a:off x="4618890" y="4121164"/>
            <a:ext cx="678375" cy="122388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25000"/>
              <a:gd name="f11" fmla="val 50000"/>
              <a:gd name="f12" fmla="+- 0 0 -270"/>
              <a:gd name="f13" fmla="+- 0 0 -90"/>
              <a:gd name="f14" fmla="+- 0 0 -180"/>
              <a:gd name="f15" fmla="abs f4"/>
              <a:gd name="f16" fmla="abs f5"/>
              <a:gd name="f17" fmla="abs f6"/>
              <a:gd name="f18" fmla="*/ f12 f0 1"/>
              <a:gd name="f19" fmla="*/ f13 f0 1"/>
              <a:gd name="f20" fmla="*/ f14 f0 1"/>
              <a:gd name="f21" fmla="?: f15 f4 1"/>
              <a:gd name="f22" fmla="?: f16 f5 1"/>
              <a:gd name="f23" fmla="?: f17 f6 1"/>
              <a:gd name="f24" fmla="*/ f18 1 f3"/>
              <a:gd name="f25" fmla="*/ f19 1 f3"/>
              <a:gd name="f26" fmla="*/ f20 1 f3"/>
              <a:gd name="f27" fmla="*/ f21 1 21600"/>
              <a:gd name="f28" fmla="*/ f22 1 21600"/>
              <a:gd name="f29" fmla="*/ 21600 f21 1"/>
              <a:gd name="f30" fmla="*/ 21600 f22 1"/>
              <a:gd name="f31" fmla="+- f24 0 f1"/>
              <a:gd name="f32" fmla="+- f25 0 f1"/>
              <a:gd name="f33" fmla="+- f26 0 f1"/>
              <a:gd name="f34" fmla="min f28 f27"/>
              <a:gd name="f35" fmla="*/ f29 1 f23"/>
              <a:gd name="f36" fmla="*/ f30 1 f23"/>
              <a:gd name="f37" fmla="val f35"/>
              <a:gd name="f38" fmla="val f36"/>
              <a:gd name="f39" fmla="*/ f7 f34 1"/>
              <a:gd name="f40" fmla="+- f38 0 f7"/>
              <a:gd name="f41" fmla="+- f37 0 f7"/>
              <a:gd name="f42" fmla="*/ f37 f34 1"/>
              <a:gd name="f43" fmla="*/ f38 f34 1"/>
              <a:gd name="f44" fmla="*/ f40 1 2"/>
              <a:gd name="f45" fmla="min f41 f40"/>
              <a:gd name="f46" fmla="*/ f41 f41 1"/>
              <a:gd name="f47" fmla="*/ f41 f34 1"/>
              <a:gd name="f48" fmla="*/ f45 f10 1"/>
              <a:gd name="f49" fmla="*/ f45 f11 1"/>
              <a:gd name="f50" fmla="*/ f48 1 100000"/>
              <a:gd name="f51" fmla="*/ f49 1 100000"/>
              <a:gd name="f52" fmla="+- f50 f51 0"/>
              <a:gd name="f53" fmla="*/ f50 f50 1"/>
              <a:gd name="f54" fmla="+- f51 0 f50"/>
              <a:gd name="f55" fmla="*/ f51 1 2"/>
              <a:gd name="f56" fmla="+- f7 f50 0"/>
              <a:gd name="f57" fmla="+- 0 0 f50"/>
              <a:gd name="f58" fmla="*/ f50 1 2"/>
              <a:gd name="f59" fmla="*/ f52 1 4"/>
              <a:gd name="f60" fmla="+- f46 0 f53"/>
              <a:gd name="f61" fmla="*/ f54 1 2"/>
              <a:gd name="f62" fmla="+- f38 0 f55"/>
              <a:gd name="f63" fmla="+- 0 0 f58"/>
              <a:gd name="f64" fmla="+- 0 0 f57"/>
              <a:gd name="f65" fmla="*/ f56 f34 1"/>
              <a:gd name="f66" fmla="*/ f58 f34 1"/>
              <a:gd name="f67" fmla="+- f44 0 f59"/>
              <a:gd name="f68" fmla="sqrt f60"/>
              <a:gd name="f69" fmla="+- 0 0 f63"/>
              <a:gd name="f70" fmla="*/ f62 f34 1"/>
              <a:gd name="f71" fmla="*/ f67 2 1"/>
              <a:gd name="f72" fmla="+- f67 f50 0"/>
              <a:gd name="f73" fmla="*/ f68 f67 1"/>
              <a:gd name="f74" fmla="*/ f67 f34 1"/>
              <a:gd name="f75" fmla="*/ f71 f71 1"/>
              <a:gd name="f76" fmla="*/ f73 1 f41"/>
              <a:gd name="f77" fmla="+- f67 f72 0"/>
              <a:gd name="f78" fmla="*/ f72 f34 1"/>
              <a:gd name="f79" fmla="+- f75 0 f53"/>
              <a:gd name="f80" fmla="+- f67 f76 0"/>
              <a:gd name="f81" fmla="+- f72 f76 0"/>
              <a:gd name="f82" fmla="+- 0 0 f76"/>
              <a:gd name="f83" fmla="*/ f77 1 2"/>
              <a:gd name="f84" fmla="sqrt f79"/>
              <a:gd name="f85" fmla="+- f80 0 f61"/>
              <a:gd name="f86" fmla="+- f81 f61 0"/>
              <a:gd name="f87" fmla="+- 0 0 f82"/>
              <a:gd name="f88" fmla="*/ f80 f34 1"/>
              <a:gd name="f89" fmla="*/ f83 f34 1"/>
              <a:gd name="f90" fmla="*/ f84 f41 1"/>
              <a:gd name="f91" fmla="at2 f64 f87"/>
              <a:gd name="f92" fmla="*/ f85 f34 1"/>
              <a:gd name="f93" fmla="*/ f86 f34 1"/>
              <a:gd name="f94" fmla="+- f91 f1 0"/>
              <a:gd name="f95" fmla="*/ f90 1 f71"/>
              <a:gd name="f96" fmla="*/ f94 f8 1"/>
              <a:gd name="f97" fmla="+- 0 0 f95"/>
              <a:gd name="f98" fmla="*/ f96 1 f0"/>
              <a:gd name="f99" fmla="+- 0 0 f97"/>
              <a:gd name="f100" fmla="+- 0 0 f98"/>
              <a:gd name="f101" fmla="at2 f99 f69"/>
              <a:gd name="f102" fmla="val f100"/>
              <a:gd name="f103" fmla="+- f101 f1 0"/>
              <a:gd name="f104" fmla="+- 0 0 f102"/>
              <a:gd name="f105" fmla="*/ f103 f8 1"/>
              <a:gd name="f106" fmla="*/ f104 f0 1"/>
              <a:gd name="f107" fmla="*/ f105 1 f0"/>
              <a:gd name="f108" fmla="*/ f106 1 f8"/>
              <a:gd name="f109" fmla="+- 0 0 f107"/>
              <a:gd name="f110" fmla="+- f108 0 f1"/>
              <a:gd name="f111" fmla="val f109"/>
              <a:gd name="f112" fmla="+- 0 0 f111"/>
              <a:gd name="f113" fmla="*/ f112 f0 1"/>
              <a:gd name="f114" fmla="*/ f113 1 f8"/>
              <a:gd name="f115" fmla="+- f114 0 f1"/>
              <a:gd name="f116" fmla="+- f115 0 f110"/>
              <a:gd name="f117" fmla="+- f110 f115 0"/>
              <a:gd name="f118" fmla="+- 0 0 f115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9" y="f66"/>
              </a:cxn>
              <a:cxn ang="f31">
                <a:pos x="f65" y="f92"/>
              </a:cxn>
              <a:cxn ang="f32">
                <a:pos x="f39" y="f70"/>
              </a:cxn>
              <a:cxn ang="f33">
                <a:pos x="f65" y="f93"/>
              </a:cxn>
              <a:cxn ang="f32">
                <a:pos x="f42" y="f89"/>
              </a:cxn>
            </a:cxnLst>
            <a:rect l="f39" t="f39" r="f42" b="f43"/>
            <a:pathLst>
              <a:path stroke="0">
                <a:moveTo>
                  <a:pt x="f39" y="f70"/>
                </a:moveTo>
                <a:lnTo>
                  <a:pt x="f65" y="f92"/>
                </a:lnTo>
                <a:lnTo>
                  <a:pt x="f65" y="f88"/>
                </a:lnTo>
                <a:arcTo wR="f47" hR="f74" stAng="f110" swAng="f116"/>
                <a:arcTo wR="f47" hR="f74" stAng="f118" swAng="f117"/>
                <a:lnTo>
                  <a:pt x="f65" y="f93"/>
                </a:lnTo>
                <a:close/>
              </a:path>
              <a:path stroke="0">
                <a:moveTo>
                  <a:pt x="f42" y="f78"/>
                </a:moveTo>
                <a:arcTo wR="f47" hR="f74" stAng="f7" swAng="f9"/>
                <a:lnTo>
                  <a:pt x="f39" y="f39"/>
                </a:lnTo>
                <a:arcTo wR="f47" hR="f74" stAng="f2" swAng="f1"/>
                <a:close/>
              </a:path>
              <a:path fill="none">
                <a:moveTo>
                  <a:pt x="f42" y="f78"/>
                </a:moveTo>
                <a:arcTo wR="f47" hR="f74" stAng="f7" swAng="f9"/>
                <a:lnTo>
                  <a:pt x="f39" y="f39"/>
                </a:lnTo>
                <a:arcTo wR="f47" hR="f74" stAng="f2" swAng="f1"/>
                <a:lnTo>
                  <a:pt x="f42" y="f78"/>
                </a:lnTo>
                <a:arcTo wR="f47" hR="f74" stAng="f7" swAng="f110"/>
                <a:lnTo>
                  <a:pt x="f65" y="f93"/>
                </a:lnTo>
                <a:lnTo>
                  <a:pt x="f39" y="f70"/>
                </a:lnTo>
                <a:lnTo>
                  <a:pt x="f65" y="f92"/>
                </a:lnTo>
                <a:lnTo>
                  <a:pt x="f65" y="f88"/>
                </a:lnTo>
                <a:arcTo wR="f47" hR="f74" stAng="f110" swAng="f116"/>
              </a:path>
            </a:pathLst>
          </a:custGeom>
          <a:solidFill>
            <a:srgbClr val="00B050"/>
          </a:solidFill>
          <a:ln w="12701" cap="flat">
            <a:solidFill>
              <a:srgbClr val="00B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Flecha: curvada hacia la derecha 8">
            <a:extLst>
              <a:ext uri="{FF2B5EF4-FFF2-40B4-BE49-F238E27FC236}">
                <a16:creationId xmlns:a16="http://schemas.microsoft.com/office/drawing/2014/main" id="{D153E4B6-B6A7-409C-89F2-BCA4088D5310}"/>
              </a:ext>
            </a:extLst>
          </p:cNvPr>
          <p:cNvSpPr/>
          <p:nvPr/>
        </p:nvSpPr>
        <p:spPr>
          <a:xfrm rot="10799991">
            <a:off x="4618890" y="3675576"/>
            <a:ext cx="668993" cy="115729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25000"/>
              <a:gd name="f10" fmla="val 44733"/>
              <a:gd name="f11" fmla="+- 0 0 -270"/>
              <a:gd name="f12" fmla="+- 0 0 -180"/>
              <a:gd name="f13" fmla="+- 0 0 -90"/>
              <a:gd name="f14" fmla="abs f4"/>
              <a:gd name="f15" fmla="abs f5"/>
              <a:gd name="f16" fmla="abs f6"/>
              <a:gd name="f17" fmla="*/ f11 f0 1"/>
              <a:gd name="f18" fmla="*/ f12 f0 1"/>
              <a:gd name="f19" fmla="*/ f13 f0 1"/>
              <a:gd name="f20" fmla="?: f14 f4 1"/>
              <a:gd name="f21" fmla="?: f15 f5 1"/>
              <a:gd name="f22" fmla="?: f16 f6 1"/>
              <a:gd name="f23" fmla="*/ f17 1 f3"/>
              <a:gd name="f24" fmla="*/ f18 1 f3"/>
              <a:gd name="f25" fmla="*/ f19 1 f3"/>
              <a:gd name="f26" fmla="*/ f20 1 21600"/>
              <a:gd name="f27" fmla="*/ f21 1 21600"/>
              <a:gd name="f28" fmla="*/ 21600 f20 1"/>
              <a:gd name="f29" fmla="*/ 21600 f21 1"/>
              <a:gd name="f30" fmla="+- f23 0 f1"/>
              <a:gd name="f31" fmla="+- f24 0 f1"/>
              <a:gd name="f32" fmla="+- f25 0 f1"/>
              <a:gd name="f33" fmla="min f27 f26"/>
              <a:gd name="f34" fmla="*/ f28 1 f22"/>
              <a:gd name="f35" fmla="*/ f29 1 f22"/>
              <a:gd name="f36" fmla="val f34"/>
              <a:gd name="f37" fmla="val f35"/>
              <a:gd name="f38" fmla="*/ f7 f33 1"/>
              <a:gd name="f39" fmla="+- f37 0 f7"/>
              <a:gd name="f40" fmla="+- f36 0 f7"/>
              <a:gd name="f41" fmla="*/ f36 f33 1"/>
              <a:gd name="f42" fmla="*/ f37 f33 1"/>
              <a:gd name="f43" fmla="*/ f39 1 2"/>
              <a:gd name="f44" fmla="min f40 f39"/>
              <a:gd name="f45" fmla="*/ f40 f40 1"/>
              <a:gd name="f46" fmla="*/ f40 f33 1"/>
              <a:gd name="f47" fmla="*/ f44 f9 1"/>
              <a:gd name="f48" fmla="*/ f44 f10 1"/>
              <a:gd name="f49" fmla="*/ f47 1 100000"/>
              <a:gd name="f50" fmla="*/ f48 1 100000"/>
              <a:gd name="f51" fmla="+- f49 f50 0"/>
              <a:gd name="f52" fmla="*/ f49 f49 1"/>
              <a:gd name="f53" fmla="+- f50 0 f49"/>
              <a:gd name="f54" fmla="*/ f50 1 2"/>
              <a:gd name="f55" fmla="+- f36 0 f49"/>
              <a:gd name="f56" fmla="+- 0 0 f49"/>
              <a:gd name="f57" fmla="*/ f49 1 2"/>
              <a:gd name="f58" fmla="*/ f49 f33 1"/>
              <a:gd name="f59" fmla="*/ f51 1 4"/>
              <a:gd name="f60" fmla="+- f45 0 f52"/>
              <a:gd name="f61" fmla="*/ f53 1 2"/>
              <a:gd name="f62" fmla="+- f37 0 f54"/>
              <a:gd name="f63" fmla="+- 0 0 f57"/>
              <a:gd name="f64" fmla="+- 0 0 f56"/>
              <a:gd name="f65" fmla="*/ f55 f33 1"/>
              <a:gd name="f66" fmla="*/ f57 f33 1"/>
              <a:gd name="f67" fmla="+- f43 0 f59"/>
              <a:gd name="f68" fmla="sqrt f60"/>
              <a:gd name="f69" fmla="+- 0 0 f63"/>
              <a:gd name="f70" fmla="*/ f62 f33 1"/>
              <a:gd name="f71" fmla="*/ f67 2 1"/>
              <a:gd name="f72" fmla="+- f67 f49 0"/>
              <a:gd name="f73" fmla="*/ f68 f67 1"/>
              <a:gd name="f74" fmla="*/ f67 f33 1"/>
              <a:gd name="f75" fmla="*/ f71 f71 1"/>
              <a:gd name="f76" fmla="*/ f73 1 f40"/>
              <a:gd name="f77" fmla="+- f67 f72 0"/>
              <a:gd name="f78" fmla="+- f75 0 f52"/>
              <a:gd name="f79" fmla="+- f67 f76 0"/>
              <a:gd name="f80" fmla="+- f72 f76 0"/>
              <a:gd name="f81" fmla="+- 0 0 f76"/>
              <a:gd name="f82" fmla="*/ f77 1 2"/>
              <a:gd name="f83" fmla="sqrt f78"/>
              <a:gd name="f84" fmla="+- f79 0 f61"/>
              <a:gd name="f85" fmla="+- f80 f61 0"/>
              <a:gd name="f86" fmla="+- 0 0 f81"/>
              <a:gd name="f87" fmla="*/ f80 f33 1"/>
              <a:gd name="f88" fmla="*/ f82 f33 1"/>
              <a:gd name="f89" fmla="*/ f83 f40 1"/>
              <a:gd name="f90" fmla="at2 f64 f86"/>
              <a:gd name="f91" fmla="*/ f84 f33 1"/>
              <a:gd name="f92" fmla="*/ f85 f33 1"/>
              <a:gd name="f93" fmla="+- f90 f1 0"/>
              <a:gd name="f94" fmla="*/ f89 1 f71"/>
              <a:gd name="f95" fmla="*/ f93 f8 1"/>
              <a:gd name="f96" fmla="+- 0 0 f94"/>
              <a:gd name="f97" fmla="*/ f95 1 f0"/>
              <a:gd name="f98" fmla="+- 0 0 f96"/>
              <a:gd name="f99" fmla="+- 0 0 f97"/>
              <a:gd name="f100" fmla="at2 f98 f69"/>
              <a:gd name="f101" fmla="val f99"/>
              <a:gd name="f102" fmla="+- f100 f1 0"/>
              <a:gd name="f103" fmla="+- 0 0 f101"/>
              <a:gd name="f104" fmla="*/ f102 f8 1"/>
              <a:gd name="f105" fmla="*/ f103 f0 1"/>
              <a:gd name="f106" fmla="*/ f104 1 f0"/>
              <a:gd name="f107" fmla="*/ f105 1 f8"/>
              <a:gd name="f108" fmla="+- 0 0 f106"/>
              <a:gd name="f109" fmla="+- f107 0 f1"/>
              <a:gd name="f110" fmla="val f108"/>
              <a:gd name="f111" fmla="+- 0 0 f110"/>
              <a:gd name="f112" fmla="+- f0 0 f109"/>
              <a:gd name="f113" fmla="+- 0 0 f109"/>
              <a:gd name="f114" fmla="*/ f111 f0 1"/>
              <a:gd name="f115" fmla="*/ f114 1 f8"/>
              <a:gd name="f116" fmla="+- f115 0 f1"/>
              <a:gd name="f117" fmla="+- f116 0 f1"/>
              <a:gd name="f118" fmla="+- f1 f116 0"/>
              <a:gd name="f119" fmla="+- f0 0 f11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38" y="f88"/>
              </a:cxn>
              <a:cxn ang="f31">
                <a:pos x="f65" y="f92"/>
              </a:cxn>
              <a:cxn ang="f32">
                <a:pos x="f41" y="f70"/>
              </a:cxn>
              <a:cxn ang="f32">
                <a:pos x="f65" y="f91"/>
              </a:cxn>
              <a:cxn ang="f32">
                <a:pos x="f41" y="f66"/>
              </a:cxn>
            </a:cxnLst>
            <a:rect l="f38" t="f38" r="f41" b="f42"/>
            <a:pathLst>
              <a:path stroke="0">
                <a:moveTo>
                  <a:pt x="f38" y="f74"/>
                </a:moveTo>
                <a:arcTo wR="f46" hR="f74" stAng="f0" swAng="f113"/>
                <a:lnTo>
                  <a:pt x="f65" y="f91"/>
                </a:lnTo>
                <a:lnTo>
                  <a:pt x="f41" y="f70"/>
                </a:lnTo>
                <a:lnTo>
                  <a:pt x="f65" y="f92"/>
                </a:lnTo>
                <a:lnTo>
                  <a:pt x="f65" y="f87"/>
                </a:lnTo>
                <a:arcTo wR="f46" hR="f74" stAng="f112" swAng="f109"/>
                <a:close/>
              </a:path>
              <a:path stroke="0">
                <a:moveTo>
                  <a:pt x="f41" y="f58"/>
                </a:moveTo>
                <a:arcTo wR="f46" hR="f74" stAng="f2" swAng="f117"/>
                <a:arcTo wR="f46" hR="f74" stAng="f119" swAng="f118"/>
                <a:close/>
              </a:path>
              <a:path fill="none">
                <a:moveTo>
                  <a:pt x="f38" y="f74"/>
                </a:moveTo>
                <a:arcTo wR="f46" hR="f74" stAng="f0" swAng="f113"/>
                <a:lnTo>
                  <a:pt x="f65" y="f91"/>
                </a:lnTo>
                <a:lnTo>
                  <a:pt x="f41" y="f70"/>
                </a:lnTo>
                <a:lnTo>
                  <a:pt x="f65" y="f92"/>
                </a:lnTo>
                <a:lnTo>
                  <a:pt x="f65" y="f87"/>
                </a:lnTo>
                <a:arcTo wR="f46" hR="f74" stAng="f112" swAng="f109"/>
                <a:lnTo>
                  <a:pt x="f38" y="f74"/>
                </a:lnTo>
                <a:arcTo wR="f46" hR="f74" stAng="f0" swAng="f1"/>
                <a:lnTo>
                  <a:pt x="f41" y="f58"/>
                </a:lnTo>
                <a:arcTo wR="f46" hR="f74" stAng="f2" swAng="f117"/>
              </a:path>
            </a:pathLst>
          </a:custGeom>
          <a:solidFill>
            <a:srgbClr val="00B0F0"/>
          </a:solidFill>
          <a:ln w="12701" cap="flat">
            <a:solidFill>
              <a:srgbClr val="00B0F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Imagen 9">
            <a:extLst>
              <a:ext uri="{FF2B5EF4-FFF2-40B4-BE49-F238E27FC236}">
                <a16:creationId xmlns:a16="http://schemas.microsoft.com/office/drawing/2014/main" id="{6954BFD2-55C7-4E13-A5BB-C451003C9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097" y="2100888"/>
            <a:ext cx="2612687" cy="185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43A6662C-4146-4E1D-BBBB-207BD770A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791" y="2100888"/>
            <a:ext cx="2432496" cy="18565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BE51F39-63A0-416B-ABF0-50095D0DE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725" y="4236808"/>
            <a:ext cx="5450573" cy="23623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Marcador de fecha 13">
            <a:extLst>
              <a:ext uri="{FF2B5EF4-FFF2-40B4-BE49-F238E27FC236}">
                <a16:creationId xmlns:a16="http://schemas.microsoft.com/office/drawing/2014/main" id="{0AE2D38E-8609-4AC8-8FEB-96FCACB5B87F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A78120DE-E36B-41E4-9FE2-D886999F65D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86B128F2-588A-4B9D-8930-CC5291A0C689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8D0F3A0-80E8-4915-A50C-5BA80BE8A32F}" type="slidenum">
              <a:rPr lang="es-ES" smtClean="0"/>
              <a:t>3</a:t>
            </a:fld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2CF68D-4260-4665-B8DA-88B9B77E8C05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A51F6-45E1-4B8D-B226-83ACB09A90E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BC6436-DB04-4DC2-9B38-71F3BB3B2BD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8D0F3A0-80E8-4915-A50C-5BA80BE8A32F}" type="slidenum">
              <a:rPr lang="es-ES" smtClean="0"/>
              <a:t>4</a:t>
            </a:fld>
            <a:endParaRPr lang="es-ES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9F40FCD7-499F-4EF2-9F2D-5F89E5BD25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7908161"/>
              </p:ext>
            </p:extLst>
          </p:nvPr>
        </p:nvGraphicFramePr>
        <p:xfrm>
          <a:off x="2031997" y="81091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97AE49D8-B43B-4CB7-8F26-818147ADDADF}"/>
              </a:ext>
            </a:extLst>
          </p:cNvPr>
          <p:cNvCxnSpPr>
            <a:cxnSpLocks/>
          </p:cNvCxnSpPr>
          <p:nvPr/>
        </p:nvCxnSpPr>
        <p:spPr>
          <a:xfrm>
            <a:off x="3053274" y="1613175"/>
            <a:ext cx="1217442" cy="881516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7A1982A7-D33E-477F-AB10-2E9CF7A90A88}"/>
              </a:ext>
            </a:extLst>
          </p:cNvPr>
          <p:cNvCxnSpPr/>
          <p:nvPr/>
        </p:nvCxnSpPr>
        <p:spPr>
          <a:xfrm rot="10800000" flipV="1">
            <a:off x="7915031" y="2139328"/>
            <a:ext cx="998806" cy="590843"/>
          </a:xfrm>
          <a:prstGeom prst="bentConnector3">
            <a:avLst>
              <a:gd name="adj1" fmla="val -3521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8A25F886-B4D9-41E5-9D63-3B6ECEB821E9}"/>
              </a:ext>
            </a:extLst>
          </p:cNvPr>
          <p:cNvCxnSpPr>
            <a:cxnSpLocks/>
          </p:cNvCxnSpPr>
          <p:nvPr/>
        </p:nvCxnSpPr>
        <p:spPr>
          <a:xfrm flipV="1">
            <a:off x="3053274" y="4461554"/>
            <a:ext cx="1287784" cy="623918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: curvado 36">
            <a:extLst>
              <a:ext uri="{FF2B5EF4-FFF2-40B4-BE49-F238E27FC236}">
                <a16:creationId xmlns:a16="http://schemas.microsoft.com/office/drawing/2014/main" id="{C273480E-748B-4976-B9DD-E9C54360CBD7}"/>
              </a:ext>
            </a:extLst>
          </p:cNvPr>
          <p:cNvCxnSpPr>
            <a:cxnSpLocks/>
          </p:cNvCxnSpPr>
          <p:nvPr/>
        </p:nvCxnSpPr>
        <p:spPr>
          <a:xfrm>
            <a:off x="7848607" y="4178468"/>
            <a:ext cx="957768" cy="602817"/>
          </a:xfrm>
          <a:prstGeom prst="curvedConnector3">
            <a:avLst>
              <a:gd name="adj1" fmla="val 98470"/>
            </a:avLst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971131D-D852-4F03-A4AE-DB4B3F858A71}"/>
              </a:ext>
            </a:extLst>
          </p:cNvPr>
          <p:cNvSpPr txBox="1"/>
          <p:nvPr/>
        </p:nvSpPr>
        <p:spPr>
          <a:xfrm>
            <a:off x="4439653" y="-44528"/>
            <a:ext cx="3256552" cy="1345889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s-ES" sz="24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itka Text" panose="02000505000000020004" pitchFamily="2" charset="0"/>
              </a:rPr>
              <a:t>HUMANIZACIÓN</a:t>
            </a:r>
          </a:p>
        </p:txBody>
      </p:sp>
      <p:sp>
        <p:nvSpPr>
          <p:cNvPr id="61" name="Abrir llave 60">
            <a:extLst>
              <a:ext uri="{FF2B5EF4-FFF2-40B4-BE49-F238E27FC236}">
                <a16:creationId xmlns:a16="http://schemas.microsoft.com/office/drawing/2014/main" id="{E0CD7660-7C2F-4D28-8C4E-6E9FDC929855}"/>
              </a:ext>
            </a:extLst>
          </p:cNvPr>
          <p:cNvSpPr/>
          <p:nvPr/>
        </p:nvSpPr>
        <p:spPr>
          <a:xfrm>
            <a:off x="1562095" y="560102"/>
            <a:ext cx="469901" cy="5418667"/>
          </a:xfrm>
          <a:prstGeom prst="leftBrace">
            <a:avLst>
              <a:gd name="adj1" fmla="val 43003"/>
              <a:gd name="adj2" fmla="val 51068"/>
            </a:avLst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9091FC5F-8DC5-420D-8315-9A361B5E7F1F}"/>
              </a:ext>
            </a:extLst>
          </p:cNvPr>
          <p:cNvSpPr txBox="1"/>
          <p:nvPr/>
        </p:nvSpPr>
        <p:spPr>
          <a:xfrm rot="5400000">
            <a:off x="-1572595" y="3033908"/>
            <a:ext cx="5528758" cy="740617"/>
          </a:xfrm>
          <a:prstGeom prst="rect">
            <a:avLst/>
          </a:prstGeom>
          <a:noFill/>
        </p:spPr>
        <p:txBody>
          <a:bodyPr vert="wordArtVert" wrap="none" rtlCol="0">
            <a:prstTxWarp prst="textChevronInverted">
              <a:avLst>
                <a:gd name="adj" fmla="val 65196"/>
              </a:avLst>
            </a:prstTxWarp>
            <a:spAutoFit/>
          </a:bodyPr>
          <a:lstStyle/>
          <a:p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Text" panose="02000505000000020004" pitchFamily="2" charset="0"/>
              </a:rPr>
              <a:t>HOMINIZACIÓN</a:t>
            </a:r>
          </a:p>
        </p:txBody>
      </p:sp>
    </p:spTree>
    <p:extLst>
      <p:ext uri="{BB962C8B-B14F-4D97-AF65-F5344CB8AC3E}">
        <p14:creationId xmlns:p14="http://schemas.microsoft.com/office/powerpoint/2010/main" val="333534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>
            <a:extLst>
              <a:ext uri="{FF2B5EF4-FFF2-40B4-BE49-F238E27FC236}">
                <a16:creationId xmlns:a16="http://schemas.microsoft.com/office/drawing/2014/main" id="{3DC3D5C6-15D0-4D1F-92AD-2967FEE8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605" y="219849"/>
            <a:ext cx="4470794" cy="27878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6">
            <a:extLst>
              <a:ext uri="{FF2B5EF4-FFF2-40B4-BE49-F238E27FC236}">
                <a16:creationId xmlns:a16="http://schemas.microsoft.com/office/drawing/2014/main" id="{5BBF975F-3C82-4768-B614-07D354A9F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926" y="1934349"/>
            <a:ext cx="2033177" cy="2989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Elementos multimedia en línea 5" title="2001: Odisea al espacio">
            <a:hlinkClick r:id="" action="ppaction://media"/>
            <a:extLst>
              <a:ext uri="{FF2B5EF4-FFF2-40B4-BE49-F238E27FC236}">
                <a16:creationId xmlns:a16="http://schemas.microsoft.com/office/drawing/2014/main" id="{7228FE77-98C0-42E0-A475-E484BCC263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048000" y="3209151"/>
            <a:ext cx="6096000" cy="3429000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39E5091-727B-4246-854F-B3833463F4CB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EC5963-B83C-4322-9B9E-61F4929A4C9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B96DB4-D3EE-456E-A56E-9D5C3545BB8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8D0F3A0-80E8-4915-A50C-5BA80BE8A32F}" type="slidenum">
              <a:rPr lang="es-ES" smtClean="0"/>
              <a:t>5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98C9D-83A7-47C7-8CE9-C710CF7290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" y="38284"/>
            <a:ext cx="12191996" cy="872831"/>
          </a:xfrm>
        </p:spPr>
        <p:txBody>
          <a:bodyPr anchorCtr="1"/>
          <a:lstStyle/>
          <a:p>
            <a:pPr lvl="0" algn="ctr"/>
            <a:r>
              <a:rPr lang="es-ES" sz="4900" dirty="0">
                <a:solidFill>
                  <a:srgbClr val="92D050"/>
                </a:solidFill>
                <a:latin typeface="Sitka Text" pitchFamily="2"/>
              </a:rPr>
              <a:t>SESIÓN 2</a:t>
            </a:r>
          </a:p>
        </p:txBody>
      </p:sp>
      <p:sp>
        <p:nvSpPr>
          <p:cNvPr id="3" name="Marcador de posición de contenido 9">
            <a:extLst>
              <a:ext uri="{FF2B5EF4-FFF2-40B4-BE49-F238E27FC236}">
                <a16:creationId xmlns:a16="http://schemas.microsoft.com/office/drawing/2014/main" id="{17A0178D-DA7A-4B33-8B0A-D62F3313CB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825627"/>
            <a:ext cx="7399608" cy="4351336"/>
          </a:xfrm>
        </p:spPr>
        <p:txBody>
          <a:bodyPr/>
          <a:lstStyle/>
          <a:p>
            <a:pPr marL="0" lvl="0" indent="0">
              <a:lnSpc>
                <a:spcPct val="70000"/>
              </a:lnSpc>
              <a:buNone/>
            </a:pPr>
            <a:endParaRPr lang="es-ES" sz="3300">
              <a:solidFill>
                <a:srgbClr val="0070C0"/>
              </a:solidFill>
              <a:latin typeface="Sitka Text" pitchFamily="2"/>
            </a:endParaRPr>
          </a:p>
          <a:p>
            <a:pPr marL="0" lvl="0" indent="0">
              <a:lnSpc>
                <a:spcPct val="70000"/>
              </a:lnSpc>
              <a:buNone/>
            </a:pPr>
            <a:endParaRPr lang="es-ES" sz="3300">
              <a:solidFill>
                <a:srgbClr val="0070C0"/>
              </a:solidFill>
              <a:latin typeface="Sitka Text" pitchFamily="2"/>
            </a:endParaRPr>
          </a:p>
          <a:p>
            <a:pPr marL="0" lvl="0" indent="0" algn="ctr">
              <a:lnSpc>
                <a:spcPct val="70000"/>
              </a:lnSpc>
              <a:buNone/>
            </a:pPr>
            <a:r>
              <a:rPr lang="es-ES" sz="3300">
                <a:solidFill>
                  <a:srgbClr val="0070C0"/>
                </a:solidFill>
                <a:latin typeface="Sitka Text" pitchFamily="2"/>
              </a:rPr>
              <a:t>             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32B0291-4AC3-4295-A0CC-CDA76C0C5711}"/>
              </a:ext>
            </a:extLst>
          </p:cNvPr>
          <p:cNvGrpSpPr/>
          <p:nvPr/>
        </p:nvGrpSpPr>
        <p:grpSpPr>
          <a:xfrm>
            <a:off x="285525" y="878207"/>
            <a:ext cx="11635763" cy="5518057"/>
            <a:chOff x="285525" y="878207"/>
            <a:chExt cx="11635763" cy="5518057"/>
          </a:xfrm>
        </p:grpSpPr>
        <p:grpSp>
          <p:nvGrpSpPr>
            <p:cNvPr id="4" name="Diagrama 6">
              <a:extLst>
                <a:ext uri="{FF2B5EF4-FFF2-40B4-BE49-F238E27FC236}">
                  <a16:creationId xmlns:a16="http://schemas.microsoft.com/office/drawing/2014/main" id="{4DBBF3EB-28DC-4C51-B6A2-3D8744B42673}"/>
                </a:ext>
              </a:extLst>
            </p:cNvPr>
            <p:cNvGrpSpPr/>
            <p:nvPr/>
          </p:nvGrpSpPr>
          <p:grpSpPr>
            <a:xfrm>
              <a:off x="285525" y="878207"/>
              <a:ext cx="7158536" cy="5518057"/>
              <a:chOff x="241072" y="1323008"/>
              <a:chExt cx="7158536" cy="5518057"/>
            </a:xfrm>
          </p:grpSpPr>
          <p:sp>
            <p:nvSpPr>
              <p:cNvPr id="5" name="Forma libre: forma 5">
                <a:extLst>
                  <a:ext uri="{FF2B5EF4-FFF2-40B4-BE49-F238E27FC236}">
                    <a16:creationId xmlns:a16="http://schemas.microsoft.com/office/drawing/2014/main" id="{84CC22B3-8492-4299-B089-E12F78DFC047}"/>
                  </a:ext>
                </a:extLst>
              </p:cNvPr>
              <p:cNvSpPr/>
              <p:nvPr/>
            </p:nvSpPr>
            <p:spPr>
              <a:xfrm rot="5400013">
                <a:off x="999467" y="3066431"/>
                <a:ext cx="902439" cy="112816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val 32840"/>
                  <a:gd name="f8" fmla="val 25000"/>
                  <a:gd name="f9" fmla="val 35780"/>
                  <a:gd name="f10" fmla="+- 0 0 -360"/>
                  <a:gd name="f11" fmla="+- 0 0 -270"/>
                  <a:gd name="f12" fmla="+- 0 0 -180"/>
                  <a:gd name="f13" fmla="+- 0 0 -90"/>
                  <a:gd name="f14" fmla="abs f3"/>
                  <a:gd name="f15" fmla="abs f4"/>
                  <a:gd name="f16" fmla="abs f5"/>
                  <a:gd name="f17" fmla="*/ f10 f0 1"/>
                  <a:gd name="f18" fmla="*/ f11 f0 1"/>
                  <a:gd name="f19" fmla="*/ f12 f0 1"/>
                  <a:gd name="f20" fmla="*/ f13 f0 1"/>
                  <a:gd name="f21" fmla="?: f14 f3 1"/>
                  <a:gd name="f22" fmla="?: f15 f4 1"/>
                  <a:gd name="f23" fmla="?: f16 f5 1"/>
                  <a:gd name="f24" fmla="*/ f17 1 f2"/>
                  <a:gd name="f25" fmla="*/ f18 1 f2"/>
                  <a:gd name="f26" fmla="*/ f19 1 f2"/>
                  <a:gd name="f27" fmla="*/ f20 1 f2"/>
                  <a:gd name="f28" fmla="*/ f21 1 21600"/>
                  <a:gd name="f29" fmla="*/ f22 1 21600"/>
                  <a:gd name="f30" fmla="*/ 21600 f21 1"/>
                  <a:gd name="f31" fmla="*/ 21600 f22 1"/>
                  <a:gd name="f32" fmla="+- f24 0 f1"/>
                  <a:gd name="f33" fmla="+- f25 0 f1"/>
                  <a:gd name="f34" fmla="+- f26 0 f1"/>
                  <a:gd name="f35" fmla="+- f27 0 f1"/>
                  <a:gd name="f36" fmla="min f29 f28"/>
                  <a:gd name="f37" fmla="*/ f30 1 f23"/>
                  <a:gd name="f38" fmla="*/ f31 1 f23"/>
                  <a:gd name="f39" fmla="val f37"/>
                  <a:gd name="f40" fmla="val f38"/>
                  <a:gd name="f41" fmla="*/ f6 f36 1"/>
                  <a:gd name="f42" fmla="+- f40 0 f6"/>
                  <a:gd name="f43" fmla="+- f39 0 f6"/>
                  <a:gd name="f44" fmla="*/ f40 f36 1"/>
                  <a:gd name="f45" fmla="*/ f39 f36 1"/>
                  <a:gd name="f46" fmla="min f43 f42"/>
                  <a:gd name="f47" fmla="*/ f46 f9 1"/>
                  <a:gd name="f48" fmla="*/ f46 f8 1"/>
                  <a:gd name="f49" fmla="*/ f46 f7 1"/>
                  <a:gd name="f50" fmla="*/ f47 1 100000"/>
                  <a:gd name="f51" fmla="*/ f48 1 50000"/>
                  <a:gd name="f52" fmla="*/ f48 1 100000"/>
                  <a:gd name="f53" fmla="*/ f49 1 200000"/>
                  <a:gd name="f54" fmla="*/ f49 1 100000"/>
                  <a:gd name="f55" fmla="+- f39 0 f51"/>
                  <a:gd name="f56" fmla="+- f39 0 f52"/>
                  <a:gd name="f57" fmla="+- f40 0 f54"/>
                  <a:gd name="f58" fmla="+- f50 f40 0"/>
                  <a:gd name="f59" fmla="*/ f50 f36 1"/>
                  <a:gd name="f60" fmla="+- f56 0 f53"/>
                  <a:gd name="f61" fmla="+- f56 f53 0"/>
                  <a:gd name="f62" fmla="+- f57 f40 0"/>
                  <a:gd name="f63" fmla="*/ f58 1 2"/>
                  <a:gd name="f64" fmla="*/ f57 f36 1"/>
                  <a:gd name="f65" fmla="*/ f55 f36 1"/>
                  <a:gd name="f66" fmla="*/ f56 f36 1"/>
                  <a:gd name="f67" fmla="*/ f61 1 2"/>
                  <a:gd name="f68" fmla="*/ f62 1 2"/>
                  <a:gd name="f69" fmla="*/ f61 f36 1"/>
                  <a:gd name="f70" fmla="*/ f60 f36 1"/>
                  <a:gd name="f71" fmla="*/ f63 f36 1"/>
                  <a:gd name="f72" fmla="*/ f68 f36 1"/>
                  <a:gd name="f73" fmla="*/ f67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66" y="f41"/>
                  </a:cxn>
                  <a:cxn ang="f33">
                    <a:pos x="f65" y="f59"/>
                  </a:cxn>
                  <a:cxn ang="f33">
                    <a:pos x="f41" y="f72"/>
                  </a:cxn>
                  <a:cxn ang="f34">
                    <a:pos x="f73" y="f44"/>
                  </a:cxn>
                  <a:cxn ang="f35">
                    <a:pos x="f69" y="f71"/>
                  </a:cxn>
                  <a:cxn ang="f35">
                    <a:pos x="f45" y="f59"/>
                  </a:cxn>
                </a:cxnLst>
                <a:rect l="f41" t="f64" r="f69" b="f44"/>
                <a:pathLst>
                  <a:path>
                    <a:moveTo>
                      <a:pt x="f41" y="f64"/>
                    </a:moveTo>
                    <a:lnTo>
                      <a:pt x="f70" y="f64"/>
                    </a:lnTo>
                    <a:lnTo>
                      <a:pt x="f70" y="f59"/>
                    </a:lnTo>
                    <a:lnTo>
                      <a:pt x="f65" y="f59"/>
                    </a:lnTo>
                    <a:lnTo>
                      <a:pt x="f66" y="f41"/>
                    </a:lnTo>
                    <a:lnTo>
                      <a:pt x="f45" y="f59"/>
                    </a:lnTo>
                    <a:lnTo>
                      <a:pt x="f69" y="f59"/>
                    </a:lnTo>
                    <a:lnTo>
                      <a:pt x="f69" y="f44"/>
                    </a:lnTo>
                    <a:lnTo>
                      <a:pt x="f41" y="f44"/>
                    </a:lnTo>
                    <a:close/>
                  </a:path>
                </a:pathLst>
              </a:custGeom>
              <a:solidFill>
                <a:srgbClr val="7C7C7C"/>
              </a:soli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" name="Forma libre: forma 6">
                <a:extLst>
                  <a:ext uri="{FF2B5EF4-FFF2-40B4-BE49-F238E27FC236}">
                    <a16:creationId xmlns:a16="http://schemas.microsoft.com/office/drawing/2014/main" id="{2A2F0D61-7B66-481A-803F-2BFB92B60716}"/>
                  </a:ext>
                </a:extLst>
              </p:cNvPr>
              <p:cNvSpPr/>
              <p:nvPr/>
            </p:nvSpPr>
            <p:spPr>
              <a:xfrm>
                <a:off x="241072" y="1323008"/>
                <a:ext cx="2357067" cy="16498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57070"/>
                  <a:gd name="f7" fmla="val 1649872"/>
                  <a:gd name="f8" fmla="val 275034"/>
                  <a:gd name="f9" fmla="val 123137"/>
                  <a:gd name="f10" fmla="val 2082036"/>
                  <a:gd name="f11" fmla="val 2233933"/>
                  <a:gd name="f12" fmla="val 1374838"/>
                  <a:gd name="f13" fmla="val 1526735"/>
                  <a:gd name="f14" fmla="+- 0 0 -90"/>
                  <a:gd name="f15" fmla="*/ f3 1 2357070"/>
                  <a:gd name="f16" fmla="*/ f4 1 1649872"/>
                  <a:gd name="f17" fmla="+- f7 0 f5"/>
                  <a:gd name="f18" fmla="+- f6 0 f5"/>
                  <a:gd name="f19" fmla="*/ f14 f0 1"/>
                  <a:gd name="f20" fmla="*/ f18 1 2357070"/>
                  <a:gd name="f21" fmla="*/ f17 1 1649872"/>
                  <a:gd name="f22" fmla="*/ 0 f18 1"/>
                  <a:gd name="f23" fmla="*/ 275034 f17 1"/>
                  <a:gd name="f24" fmla="*/ 275034 f18 1"/>
                  <a:gd name="f25" fmla="*/ 0 f17 1"/>
                  <a:gd name="f26" fmla="*/ 2082036 f18 1"/>
                  <a:gd name="f27" fmla="*/ 2357070 f18 1"/>
                  <a:gd name="f28" fmla="*/ 1374838 f17 1"/>
                  <a:gd name="f29" fmla="*/ 1649872 f17 1"/>
                  <a:gd name="f30" fmla="*/ f19 1 f2"/>
                  <a:gd name="f31" fmla="*/ f22 1 2357070"/>
                  <a:gd name="f32" fmla="*/ f23 1 1649872"/>
                  <a:gd name="f33" fmla="*/ f24 1 2357070"/>
                  <a:gd name="f34" fmla="*/ f25 1 1649872"/>
                  <a:gd name="f35" fmla="*/ f26 1 2357070"/>
                  <a:gd name="f36" fmla="*/ f27 1 2357070"/>
                  <a:gd name="f37" fmla="*/ f28 1 1649872"/>
                  <a:gd name="f38" fmla="*/ f29 1 1649872"/>
                  <a:gd name="f39" fmla="*/ f5 1 f20"/>
                  <a:gd name="f40" fmla="*/ f6 1 f20"/>
                  <a:gd name="f41" fmla="*/ f5 1 f21"/>
                  <a:gd name="f42" fmla="*/ f7 1 f21"/>
                  <a:gd name="f43" fmla="+- f30 0 f1"/>
                  <a:gd name="f44" fmla="*/ f31 1 f20"/>
                  <a:gd name="f45" fmla="*/ f32 1 f21"/>
                  <a:gd name="f46" fmla="*/ f33 1 f20"/>
                  <a:gd name="f47" fmla="*/ f34 1 f21"/>
                  <a:gd name="f48" fmla="*/ f35 1 f20"/>
                  <a:gd name="f49" fmla="*/ f36 1 f20"/>
                  <a:gd name="f50" fmla="*/ f37 1 f21"/>
                  <a:gd name="f51" fmla="*/ f38 1 f21"/>
                  <a:gd name="f52" fmla="*/ f39 f15 1"/>
                  <a:gd name="f53" fmla="*/ f40 f15 1"/>
                  <a:gd name="f54" fmla="*/ f42 f16 1"/>
                  <a:gd name="f55" fmla="*/ f41 f16 1"/>
                  <a:gd name="f56" fmla="*/ f44 f15 1"/>
                  <a:gd name="f57" fmla="*/ f45 f16 1"/>
                  <a:gd name="f58" fmla="*/ f46 f15 1"/>
                  <a:gd name="f59" fmla="*/ f47 f16 1"/>
                  <a:gd name="f60" fmla="*/ f48 f15 1"/>
                  <a:gd name="f61" fmla="*/ f49 f15 1"/>
                  <a:gd name="f62" fmla="*/ f50 f16 1"/>
                  <a:gd name="f63" fmla="*/ f51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3">
                    <a:pos x="f56" y="f57"/>
                  </a:cxn>
                  <a:cxn ang="f43">
                    <a:pos x="f58" y="f59"/>
                  </a:cxn>
                  <a:cxn ang="f43">
                    <a:pos x="f60" y="f59"/>
                  </a:cxn>
                  <a:cxn ang="f43">
                    <a:pos x="f61" y="f57"/>
                  </a:cxn>
                  <a:cxn ang="f43">
                    <a:pos x="f61" y="f62"/>
                  </a:cxn>
                  <a:cxn ang="f43">
                    <a:pos x="f60" y="f63"/>
                  </a:cxn>
                  <a:cxn ang="f43">
                    <a:pos x="f58" y="f63"/>
                  </a:cxn>
                  <a:cxn ang="f43">
                    <a:pos x="f56" y="f62"/>
                  </a:cxn>
                  <a:cxn ang="f43">
                    <a:pos x="f56" y="f57"/>
                  </a:cxn>
                </a:cxnLst>
                <a:rect l="f52" t="f55" r="f53" b="f54"/>
                <a:pathLst>
                  <a:path w="2357070" h="1649872">
                    <a:moveTo>
                      <a:pt x="f5" y="f8"/>
                    </a:moveTo>
                    <a:cubicBezTo>
                      <a:pt x="f5" y="f9"/>
                      <a:pt x="f9" y="f5"/>
                      <a:pt x="f8" y="f5"/>
                    </a:cubicBezTo>
                    <a:lnTo>
                      <a:pt x="f10" y="f5"/>
                    </a:lnTo>
                    <a:cubicBezTo>
                      <a:pt x="f11" y="f5"/>
                      <a:pt x="f6" y="f9"/>
                      <a:pt x="f6" y="f8"/>
                    </a:cubicBezTo>
                    <a:lnTo>
                      <a:pt x="f6" y="f12"/>
                    </a:lnTo>
                    <a:cubicBezTo>
                      <a:pt x="f6" y="f13"/>
                      <a:pt x="f11" y="f7"/>
                      <a:pt x="f10" y="f7"/>
                    </a:cubicBezTo>
                    <a:lnTo>
                      <a:pt x="f8" y="f7"/>
                    </a:lnTo>
                    <a:cubicBezTo>
                      <a:pt x="f9" y="f7"/>
                      <a:pt x="f5" y="f13"/>
                      <a:pt x="f5" y="f12"/>
                    </a:cubicBezTo>
                    <a:lnTo>
                      <a:pt x="f5" y="f8"/>
                    </a:lnTo>
                    <a:close/>
                  </a:path>
                </a:pathLst>
              </a:custGeom>
              <a:solidFill>
                <a:srgbClr val="5B9BD5"/>
              </a:solidFill>
              <a:ln cap="flat">
                <a:noFill/>
                <a:prstDash val="solid"/>
              </a:ln>
            </p:spPr>
            <p:txBody>
              <a:bodyPr vert="horz" wrap="square" lIns="149138" tIns="149138" rIns="149138" bIns="149138" anchor="ctr" anchorCtr="1" compatLnSpc="1">
                <a:noAutofit/>
              </a:bodyPr>
              <a:lstStyle/>
              <a:p>
                <a:pPr marL="0" marR="0" lvl="0" indent="0" algn="ctr" defTabSz="800100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1800" b="0" i="0" u="none" strike="noStrike" kern="1200" cap="none" spc="0" baseline="0">
                    <a:solidFill>
                      <a:srgbClr val="FFFFFF"/>
                    </a:solidFill>
                    <a:uFillTx/>
                    <a:latin typeface="Comic Sans MS" pitchFamily="66"/>
                  </a:rPr>
                  <a:t>HUMANIZACIÓN</a:t>
                </a:r>
              </a:p>
            </p:txBody>
          </p:sp>
          <p:sp>
            <p:nvSpPr>
              <p:cNvPr id="7" name="Rectángulo 7">
                <a:extLst>
                  <a:ext uri="{FF2B5EF4-FFF2-40B4-BE49-F238E27FC236}">
                    <a16:creationId xmlns:a16="http://schemas.microsoft.com/office/drawing/2014/main" id="{B71C5A2B-35F5-41BB-8664-466545C1BB48}"/>
                  </a:ext>
                </a:extLst>
              </p:cNvPr>
              <p:cNvSpPr/>
              <p:nvPr/>
            </p:nvSpPr>
            <p:spPr>
              <a:xfrm>
                <a:off x="2598148" y="1480358"/>
                <a:ext cx="1714307" cy="1333496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" name="Forma libre: forma 8">
                <a:extLst>
                  <a:ext uri="{FF2B5EF4-FFF2-40B4-BE49-F238E27FC236}">
                    <a16:creationId xmlns:a16="http://schemas.microsoft.com/office/drawing/2014/main" id="{DDFD08A7-FB6F-4DE8-9454-CDB392DF3F78}"/>
                  </a:ext>
                </a:extLst>
              </p:cNvPr>
              <p:cNvSpPr/>
              <p:nvPr/>
            </p:nvSpPr>
            <p:spPr>
              <a:xfrm rot="5400013">
                <a:off x="3378863" y="5053523"/>
                <a:ext cx="798316" cy="106877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val 32840"/>
                  <a:gd name="f8" fmla="val 25000"/>
                  <a:gd name="f9" fmla="val 35780"/>
                  <a:gd name="f10" fmla="+- 0 0 -360"/>
                  <a:gd name="f11" fmla="+- 0 0 -270"/>
                  <a:gd name="f12" fmla="+- 0 0 -180"/>
                  <a:gd name="f13" fmla="+- 0 0 -90"/>
                  <a:gd name="f14" fmla="abs f3"/>
                  <a:gd name="f15" fmla="abs f4"/>
                  <a:gd name="f16" fmla="abs f5"/>
                  <a:gd name="f17" fmla="*/ f10 f0 1"/>
                  <a:gd name="f18" fmla="*/ f11 f0 1"/>
                  <a:gd name="f19" fmla="*/ f12 f0 1"/>
                  <a:gd name="f20" fmla="*/ f13 f0 1"/>
                  <a:gd name="f21" fmla="?: f14 f3 1"/>
                  <a:gd name="f22" fmla="?: f15 f4 1"/>
                  <a:gd name="f23" fmla="?: f16 f5 1"/>
                  <a:gd name="f24" fmla="*/ f17 1 f2"/>
                  <a:gd name="f25" fmla="*/ f18 1 f2"/>
                  <a:gd name="f26" fmla="*/ f19 1 f2"/>
                  <a:gd name="f27" fmla="*/ f20 1 f2"/>
                  <a:gd name="f28" fmla="*/ f21 1 21600"/>
                  <a:gd name="f29" fmla="*/ f22 1 21600"/>
                  <a:gd name="f30" fmla="*/ 21600 f21 1"/>
                  <a:gd name="f31" fmla="*/ 21600 f22 1"/>
                  <a:gd name="f32" fmla="+- f24 0 f1"/>
                  <a:gd name="f33" fmla="+- f25 0 f1"/>
                  <a:gd name="f34" fmla="+- f26 0 f1"/>
                  <a:gd name="f35" fmla="+- f27 0 f1"/>
                  <a:gd name="f36" fmla="min f29 f28"/>
                  <a:gd name="f37" fmla="*/ f30 1 f23"/>
                  <a:gd name="f38" fmla="*/ f31 1 f23"/>
                  <a:gd name="f39" fmla="val f37"/>
                  <a:gd name="f40" fmla="val f38"/>
                  <a:gd name="f41" fmla="*/ f6 f36 1"/>
                  <a:gd name="f42" fmla="+- f40 0 f6"/>
                  <a:gd name="f43" fmla="+- f39 0 f6"/>
                  <a:gd name="f44" fmla="*/ f40 f36 1"/>
                  <a:gd name="f45" fmla="*/ f39 f36 1"/>
                  <a:gd name="f46" fmla="min f43 f42"/>
                  <a:gd name="f47" fmla="*/ f46 f9 1"/>
                  <a:gd name="f48" fmla="*/ f46 f8 1"/>
                  <a:gd name="f49" fmla="*/ f46 f7 1"/>
                  <a:gd name="f50" fmla="*/ f47 1 100000"/>
                  <a:gd name="f51" fmla="*/ f48 1 50000"/>
                  <a:gd name="f52" fmla="*/ f48 1 100000"/>
                  <a:gd name="f53" fmla="*/ f49 1 200000"/>
                  <a:gd name="f54" fmla="*/ f49 1 100000"/>
                  <a:gd name="f55" fmla="+- f39 0 f51"/>
                  <a:gd name="f56" fmla="+- f39 0 f52"/>
                  <a:gd name="f57" fmla="+- f40 0 f54"/>
                  <a:gd name="f58" fmla="+- f50 f40 0"/>
                  <a:gd name="f59" fmla="*/ f50 f36 1"/>
                  <a:gd name="f60" fmla="+- f56 0 f53"/>
                  <a:gd name="f61" fmla="+- f56 f53 0"/>
                  <a:gd name="f62" fmla="+- f57 f40 0"/>
                  <a:gd name="f63" fmla="*/ f58 1 2"/>
                  <a:gd name="f64" fmla="*/ f57 f36 1"/>
                  <a:gd name="f65" fmla="*/ f55 f36 1"/>
                  <a:gd name="f66" fmla="*/ f56 f36 1"/>
                  <a:gd name="f67" fmla="*/ f61 1 2"/>
                  <a:gd name="f68" fmla="*/ f62 1 2"/>
                  <a:gd name="f69" fmla="*/ f61 f36 1"/>
                  <a:gd name="f70" fmla="*/ f60 f36 1"/>
                  <a:gd name="f71" fmla="*/ f63 f36 1"/>
                  <a:gd name="f72" fmla="*/ f68 f36 1"/>
                  <a:gd name="f73" fmla="*/ f67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2">
                    <a:pos x="f66" y="f41"/>
                  </a:cxn>
                  <a:cxn ang="f33">
                    <a:pos x="f65" y="f59"/>
                  </a:cxn>
                  <a:cxn ang="f33">
                    <a:pos x="f41" y="f72"/>
                  </a:cxn>
                  <a:cxn ang="f34">
                    <a:pos x="f73" y="f44"/>
                  </a:cxn>
                  <a:cxn ang="f35">
                    <a:pos x="f69" y="f71"/>
                  </a:cxn>
                  <a:cxn ang="f35">
                    <a:pos x="f45" y="f59"/>
                  </a:cxn>
                </a:cxnLst>
                <a:rect l="f41" t="f64" r="f69" b="f44"/>
                <a:pathLst>
                  <a:path>
                    <a:moveTo>
                      <a:pt x="f41" y="f64"/>
                    </a:moveTo>
                    <a:lnTo>
                      <a:pt x="f70" y="f64"/>
                    </a:lnTo>
                    <a:lnTo>
                      <a:pt x="f70" y="f59"/>
                    </a:lnTo>
                    <a:lnTo>
                      <a:pt x="f65" y="f59"/>
                    </a:lnTo>
                    <a:lnTo>
                      <a:pt x="f66" y="f41"/>
                    </a:lnTo>
                    <a:lnTo>
                      <a:pt x="f45" y="f59"/>
                    </a:lnTo>
                    <a:lnTo>
                      <a:pt x="f69" y="f59"/>
                    </a:lnTo>
                    <a:lnTo>
                      <a:pt x="f69" y="f44"/>
                    </a:lnTo>
                    <a:lnTo>
                      <a:pt x="f41" y="f44"/>
                    </a:lnTo>
                    <a:close/>
                  </a:path>
                </a:pathLst>
              </a:custGeom>
              <a:solidFill>
                <a:srgbClr val="00B0F0"/>
              </a:solidFill>
              <a:ln w="9528" cap="flat">
                <a:solidFill>
                  <a:srgbClr val="00B0F0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1800" b="0" i="0" u="none" strike="noStrike" kern="1200" cap="none" spc="0" baseline="0">
                  <a:solidFill>
                    <a:srgbClr val="00B0F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" name="Rectángulo 10">
                <a:extLst>
                  <a:ext uri="{FF2B5EF4-FFF2-40B4-BE49-F238E27FC236}">
                    <a16:creationId xmlns:a16="http://schemas.microsoft.com/office/drawing/2014/main" id="{A3F2BCEF-0E3C-4840-9E17-6985D6535FFA}"/>
                  </a:ext>
                </a:extLst>
              </p:cNvPr>
              <p:cNvSpPr/>
              <p:nvPr/>
            </p:nvSpPr>
            <p:spPr>
              <a:xfrm>
                <a:off x="4549277" y="3349099"/>
                <a:ext cx="2850331" cy="1333496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E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31DB10AC-6734-4585-9D15-96A3E41C21EA}"/>
                  </a:ext>
                </a:extLst>
              </p:cNvPr>
              <p:cNvSpPr/>
              <p:nvPr/>
            </p:nvSpPr>
            <p:spPr>
              <a:xfrm>
                <a:off x="2077964" y="3667768"/>
                <a:ext cx="2035692" cy="1333496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57070"/>
                  <a:gd name="f7" fmla="val 1649872"/>
                  <a:gd name="f8" fmla="val 275034"/>
                  <a:gd name="f9" fmla="val 123137"/>
                  <a:gd name="f10" fmla="val 2082036"/>
                  <a:gd name="f11" fmla="val 2233933"/>
                  <a:gd name="f12" fmla="val 1374838"/>
                  <a:gd name="f13" fmla="val 1526735"/>
                  <a:gd name="f14" fmla="+- 0 0 -90"/>
                  <a:gd name="f15" fmla="*/ f3 1 2357070"/>
                  <a:gd name="f16" fmla="*/ f4 1 1649872"/>
                  <a:gd name="f17" fmla="+- f7 0 f5"/>
                  <a:gd name="f18" fmla="+- f6 0 f5"/>
                  <a:gd name="f19" fmla="*/ f14 f0 1"/>
                  <a:gd name="f20" fmla="*/ f18 1 2357070"/>
                  <a:gd name="f21" fmla="*/ f17 1 1649872"/>
                  <a:gd name="f22" fmla="*/ 0 f18 1"/>
                  <a:gd name="f23" fmla="*/ 275034 f17 1"/>
                  <a:gd name="f24" fmla="*/ 275034 f18 1"/>
                  <a:gd name="f25" fmla="*/ 0 f17 1"/>
                  <a:gd name="f26" fmla="*/ 2082036 f18 1"/>
                  <a:gd name="f27" fmla="*/ 2357070 f18 1"/>
                  <a:gd name="f28" fmla="*/ 1374838 f17 1"/>
                  <a:gd name="f29" fmla="*/ 1649872 f17 1"/>
                  <a:gd name="f30" fmla="*/ f19 1 f2"/>
                  <a:gd name="f31" fmla="*/ f22 1 2357070"/>
                  <a:gd name="f32" fmla="*/ f23 1 1649872"/>
                  <a:gd name="f33" fmla="*/ f24 1 2357070"/>
                  <a:gd name="f34" fmla="*/ f25 1 1649872"/>
                  <a:gd name="f35" fmla="*/ f26 1 2357070"/>
                  <a:gd name="f36" fmla="*/ f27 1 2357070"/>
                  <a:gd name="f37" fmla="*/ f28 1 1649872"/>
                  <a:gd name="f38" fmla="*/ f29 1 1649872"/>
                  <a:gd name="f39" fmla="*/ f5 1 f20"/>
                  <a:gd name="f40" fmla="*/ f6 1 f20"/>
                  <a:gd name="f41" fmla="*/ f5 1 f21"/>
                  <a:gd name="f42" fmla="*/ f7 1 f21"/>
                  <a:gd name="f43" fmla="+- f30 0 f1"/>
                  <a:gd name="f44" fmla="*/ f31 1 f20"/>
                  <a:gd name="f45" fmla="*/ f32 1 f21"/>
                  <a:gd name="f46" fmla="*/ f33 1 f20"/>
                  <a:gd name="f47" fmla="*/ f34 1 f21"/>
                  <a:gd name="f48" fmla="*/ f35 1 f20"/>
                  <a:gd name="f49" fmla="*/ f36 1 f20"/>
                  <a:gd name="f50" fmla="*/ f37 1 f21"/>
                  <a:gd name="f51" fmla="*/ f38 1 f21"/>
                  <a:gd name="f52" fmla="*/ f39 f15 1"/>
                  <a:gd name="f53" fmla="*/ f40 f15 1"/>
                  <a:gd name="f54" fmla="*/ f42 f16 1"/>
                  <a:gd name="f55" fmla="*/ f41 f16 1"/>
                  <a:gd name="f56" fmla="*/ f44 f15 1"/>
                  <a:gd name="f57" fmla="*/ f45 f16 1"/>
                  <a:gd name="f58" fmla="*/ f46 f15 1"/>
                  <a:gd name="f59" fmla="*/ f47 f16 1"/>
                  <a:gd name="f60" fmla="*/ f48 f15 1"/>
                  <a:gd name="f61" fmla="*/ f49 f15 1"/>
                  <a:gd name="f62" fmla="*/ f50 f16 1"/>
                  <a:gd name="f63" fmla="*/ f51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3">
                    <a:pos x="f56" y="f57"/>
                  </a:cxn>
                  <a:cxn ang="f43">
                    <a:pos x="f58" y="f59"/>
                  </a:cxn>
                  <a:cxn ang="f43">
                    <a:pos x="f60" y="f59"/>
                  </a:cxn>
                  <a:cxn ang="f43">
                    <a:pos x="f61" y="f57"/>
                  </a:cxn>
                  <a:cxn ang="f43">
                    <a:pos x="f61" y="f62"/>
                  </a:cxn>
                  <a:cxn ang="f43">
                    <a:pos x="f60" y="f63"/>
                  </a:cxn>
                  <a:cxn ang="f43">
                    <a:pos x="f58" y="f63"/>
                  </a:cxn>
                  <a:cxn ang="f43">
                    <a:pos x="f56" y="f62"/>
                  </a:cxn>
                  <a:cxn ang="f43">
                    <a:pos x="f56" y="f57"/>
                  </a:cxn>
                </a:cxnLst>
                <a:rect l="f52" t="f55" r="f53" b="f54"/>
                <a:pathLst>
                  <a:path w="2357070" h="1649872">
                    <a:moveTo>
                      <a:pt x="f5" y="f8"/>
                    </a:moveTo>
                    <a:cubicBezTo>
                      <a:pt x="f5" y="f9"/>
                      <a:pt x="f9" y="f5"/>
                      <a:pt x="f8" y="f5"/>
                    </a:cubicBezTo>
                    <a:lnTo>
                      <a:pt x="f10" y="f5"/>
                    </a:lnTo>
                    <a:cubicBezTo>
                      <a:pt x="f11" y="f5"/>
                      <a:pt x="f6" y="f9"/>
                      <a:pt x="f6" y="f8"/>
                    </a:cubicBezTo>
                    <a:lnTo>
                      <a:pt x="f6" y="f12"/>
                    </a:lnTo>
                    <a:cubicBezTo>
                      <a:pt x="f6" y="f13"/>
                      <a:pt x="f11" y="f7"/>
                      <a:pt x="f10" y="f7"/>
                    </a:cubicBezTo>
                    <a:lnTo>
                      <a:pt x="f8" y="f7"/>
                    </a:lnTo>
                    <a:cubicBezTo>
                      <a:pt x="f9" y="f7"/>
                      <a:pt x="f5" y="f13"/>
                      <a:pt x="f5" y="f12"/>
                    </a:cubicBezTo>
                    <a:lnTo>
                      <a:pt x="f5" y="f8"/>
                    </a:lnTo>
                    <a:close/>
                  </a:path>
                </a:pathLst>
              </a:custGeom>
              <a:solidFill>
                <a:srgbClr val="4DC58D"/>
              </a:solidFill>
              <a:ln cap="flat">
                <a:noFill/>
                <a:prstDash val="solid"/>
              </a:ln>
            </p:spPr>
            <p:txBody>
              <a:bodyPr vert="horz" wrap="square" lIns="156755" tIns="156755" rIns="156755" bIns="156755" anchor="ctr" anchorCtr="1" compatLnSpc="1">
                <a:noAutofit/>
              </a:bodyPr>
              <a:lstStyle/>
              <a:p>
                <a:pPr marL="0" marR="0" lvl="0" indent="0" algn="ctr" defTabSz="888997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2000" b="0" i="0" u="none" strike="noStrike" kern="1200" cap="none" spc="0" baseline="0">
                    <a:solidFill>
                      <a:srgbClr val="FFFFFF"/>
                    </a:solidFill>
                    <a:uFillTx/>
                    <a:latin typeface="Comic Sans MS" pitchFamily="66"/>
                  </a:rPr>
                  <a:t>CULTURA</a:t>
                </a:r>
              </a:p>
            </p:txBody>
          </p:sp>
          <p:sp>
            <p:nvSpPr>
              <p:cNvPr id="11" name="Forma libre: forma 11">
                <a:extLst>
                  <a:ext uri="{FF2B5EF4-FFF2-40B4-BE49-F238E27FC236}">
                    <a16:creationId xmlns:a16="http://schemas.microsoft.com/office/drawing/2014/main" id="{D64FA1FD-D34C-4802-B72E-CD592C31B25B}"/>
                  </a:ext>
                </a:extLst>
              </p:cNvPr>
              <p:cNvSpPr/>
              <p:nvPr/>
            </p:nvSpPr>
            <p:spPr>
              <a:xfrm>
                <a:off x="4500329" y="5191195"/>
                <a:ext cx="2357067" cy="16498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357070"/>
                  <a:gd name="f7" fmla="val 1649872"/>
                  <a:gd name="f8" fmla="val 275034"/>
                  <a:gd name="f9" fmla="val 123137"/>
                  <a:gd name="f10" fmla="val 2082036"/>
                  <a:gd name="f11" fmla="val 2233933"/>
                  <a:gd name="f12" fmla="val 1374838"/>
                  <a:gd name="f13" fmla="val 1526735"/>
                  <a:gd name="f14" fmla="+- 0 0 -90"/>
                  <a:gd name="f15" fmla="*/ f3 1 2357070"/>
                  <a:gd name="f16" fmla="*/ f4 1 1649872"/>
                  <a:gd name="f17" fmla="+- f7 0 f5"/>
                  <a:gd name="f18" fmla="+- f6 0 f5"/>
                  <a:gd name="f19" fmla="*/ f14 f0 1"/>
                  <a:gd name="f20" fmla="*/ f18 1 2357070"/>
                  <a:gd name="f21" fmla="*/ f17 1 1649872"/>
                  <a:gd name="f22" fmla="*/ 0 f18 1"/>
                  <a:gd name="f23" fmla="*/ 275034 f17 1"/>
                  <a:gd name="f24" fmla="*/ 275034 f18 1"/>
                  <a:gd name="f25" fmla="*/ 0 f17 1"/>
                  <a:gd name="f26" fmla="*/ 2082036 f18 1"/>
                  <a:gd name="f27" fmla="*/ 2357070 f18 1"/>
                  <a:gd name="f28" fmla="*/ 1374838 f17 1"/>
                  <a:gd name="f29" fmla="*/ 1649872 f17 1"/>
                  <a:gd name="f30" fmla="*/ f19 1 f2"/>
                  <a:gd name="f31" fmla="*/ f22 1 2357070"/>
                  <a:gd name="f32" fmla="*/ f23 1 1649872"/>
                  <a:gd name="f33" fmla="*/ f24 1 2357070"/>
                  <a:gd name="f34" fmla="*/ f25 1 1649872"/>
                  <a:gd name="f35" fmla="*/ f26 1 2357070"/>
                  <a:gd name="f36" fmla="*/ f27 1 2357070"/>
                  <a:gd name="f37" fmla="*/ f28 1 1649872"/>
                  <a:gd name="f38" fmla="*/ f29 1 1649872"/>
                  <a:gd name="f39" fmla="*/ f5 1 f20"/>
                  <a:gd name="f40" fmla="*/ f6 1 f20"/>
                  <a:gd name="f41" fmla="*/ f5 1 f21"/>
                  <a:gd name="f42" fmla="*/ f7 1 f21"/>
                  <a:gd name="f43" fmla="+- f30 0 f1"/>
                  <a:gd name="f44" fmla="*/ f31 1 f20"/>
                  <a:gd name="f45" fmla="*/ f32 1 f21"/>
                  <a:gd name="f46" fmla="*/ f33 1 f20"/>
                  <a:gd name="f47" fmla="*/ f34 1 f21"/>
                  <a:gd name="f48" fmla="*/ f35 1 f20"/>
                  <a:gd name="f49" fmla="*/ f36 1 f20"/>
                  <a:gd name="f50" fmla="*/ f37 1 f21"/>
                  <a:gd name="f51" fmla="*/ f38 1 f21"/>
                  <a:gd name="f52" fmla="*/ f39 f15 1"/>
                  <a:gd name="f53" fmla="*/ f40 f15 1"/>
                  <a:gd name="f54" fmla="*/ f42 f16 1"/>
                  <a:gd name="f55" fmla="*/ f41 f16 1"/>
                  <a:gd name="f56" fmla="*/ f44 f15 1"/>
                  <a:gd name="f57" fmla="*/ f45 f16 1"/>
                  <a:gd name="f58" fmla="*/ f46 f15 1"/>
                  <a:gd name="f59" fmla="*/ f47 f16 1"/>
                  <a:gd name="f60" fmla="*/ f48 f15 1"/>
                  <a:gd name="f61" fmla="*/ f49 f15 1"/>
                  <a:gd name="f62" fmla="*/ f50 f16 1"/>
                  <a:gd name="f63" fmla="*/ f51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3">
                    <a:pos x="f56" y="f57"/>
                  </a:cxn>
                  <a:cxn ang="f43">
                    <a:pos x="f58" y="f59"/>
                  </a:cxn>
                  <a:cxn ang="f43">
                    <a:pos x="f60" y="f59"/>
                  </a:cxn>
                  <a:cxn ang="f43">
                    <a:pos x="f61" y="f57"/>
                  </a:cxn>
                  <a:cxn ang="f43">
                    <a:pos x="f61" y="f62"/>
                  </a:cxn>
                  <a:cxn ang="f43">
                    <a:pos x="f60" y="f63"/>
                  </a:cxn>
                  <a:cxn ang="f43">
                    <a:pos x="f58" y="f63"/>
                  </a:cxn>
                  <a:cxn ang="f43">
                    <a:pos x="f56" y="f62"/>
                  </a:cxn>
                  <a:cxn ang="f43">
                    <a:pos x="f56" y="f57"/>
                  </a:cxn>
                </a:cxnLst>
                <a:rect l="f52" t="f55" r="f53" b="f54"/>
                <a:pathLst>
                  <a:path w="2357070" h="1649872">
                    <a:moveTo>
                      <a:pt x="f5" y="f8"/>
                    </a:moveTo>
                    <a:cubicBezTo>
                      <a:pt x="f5" y="f9"/>
                      <a:pt x="f9" y="f5"/>
                      <a:pt x="f8" y="f5"/>
                    </a:cubicBezTo>
                    <a:lnTo>
                      <a:pt x="f10" y="f5"/>
                    </a:lnTo>
                    <a:cubicBezTo>
                      <a:pt x="f11" y="f5"/>
                      <a:pt x="f6" y="f9"/>
                      <a:pt x="f6" y="f8"/>
                    </a:cubicBezTo>
                    <a:lnTo>
                      <a:pt x="f6" y="f12"/>
                    </a:lnTo>
                    <a:cubicBezTo>
                      <a:pt x="f6" y="f13"/>
                      <a:pt x="f11" y="f7"/>
                      <a:pt x="f10" y="f7"/>
                    </a:cubicBezTo>
                    <a:lnTo>
                      <a:pt x="f8" y="f7"/>
                    </a:lnTo>
                    <a:cubicBezTo>
                      <a:pt x="f9" y="f7"/>
                      <a:pt x="f5" y="f13"/>
                      <a:pt x="f5" y="f12"/>
                    </a:cubicBezTo>
                    <a:lnTo>
                      <a:pt x="f5" y="f8"/>
                    </a:lnTo>
                    <a:close/>
                  </a:path>
                </a:pathLst>
              </a:custGeom>
              <a:solidFill>
                <a:srgbClr val="70AD47"/>
              </a:solidFill>
              <a:ln cap="flat">
                <a:noFill/>
                <a:prstDash val="solid"/>
              </a:ln>
            </p:spPr>
            <p:txBody>
              <a:bodyPr vert="horz" wrap="square" lIns="141512" tIns="141512" rIns="141512" bIns="141512" anchor="ctr" anchorCtr="1" compatLnSpc="1">
                <a:noAutofit/>
              </a:bodyPr>
              <a:lstStyle/>
              <a:p>
                <a:pPr marL="0" marR="0" lvl="0" indent="0" algn="ctr" defTabSz="711202" rtl="0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7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s-ES" sz="1600" b="0" i="0" u="none" strike="noStrike" kern="1200" cap="none" spc="0" baseline="0" dirty="0">
                    <a:solidFill>
                      <a:srgbClr val="FFFFFF"/>
                    </a:solidFill>
                    <a:uFillTx/>
                    <a:latin typeface="Comic Sans MS" pitchFamily="66"/>
                  </a:rPr>
                  <a:t>Maneras de actuar y percibir(habilidades, creencias, hábitos, etc.) que han sido inventadas por el hombre</a:t>
                </a:r>
              </a:p>
            </p:txBody>
          </p:sp>
        </p:grpSp>
        <p:sp>
          <p:nvSpPr>
            <p:cNvPr id="12" name="Flecha: a la derecha 13">
              <a:extLst>
                <a:ext uri="{FF2B5EF4-FFF2-40B4-BE49-F238E27FC236}">
                  <a16:creationId xmlns:a16="http://schemas.microsoft.com/office/drawing/2014/main" id="{9F5794CF-544F-4F66-89D9-1F4E87A51946}"/>
                </a:ext>
              </a:extLst>
            </p:cNvPr>
            <p:cNvSpPr/>
            <p:nvPr/>
          </p:nvSpPr>
          <p:spPr>
            <a:xfrm>
              <a:off x="2978155" y="1565191"/>
              <a:ext cx="856509" cy="411964"/>
            </a:xfrm>
            <a:custGeom>
              <a:avLst>
                <a:gd name="f0" fmla="val 16405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+- 21600 0 f19"/>
                <a:gd name="f28" fmla="*/ 0 f21 1"/>
                <a:gd name="f29" fmla="*/ 21600 f21 1"/>
                <a:gd name="f30" fmla="*/ f20 f13 1"/>
                <a:gd name="f31" fmla="*/ f19 f12 1"/>
                <a:gd name="f32" fmla="+- f24 0 f3"/>
                <a:gd name="f33" fmla="+- f25 0 f3"/>
                <a:gd name="f34" fmla="*/ f27 f20 1"/>
                <a:gd name="f35" fmla="*/ f28 1 f21"/>
                <a:gd name="f36" fmla="*/ f29 1 f21"/>
                <a:gd name="f37" fmla="*/ f26 f13 1"/>
                <a:gd name="f38" fmla="*/ f34 1 10800"/>
                <a:gd name="f39" fmla="*/ f35 f12 1"/>
                <a:gd name="f40" fmla="*/ f35 f13 1"/>
                <a:gd name="f41" fmla="*/ f36 f13 1"/>
                <a:gd name="f42" fmla="+- f19 f38 0"/>
                <a:gd name="f43" fmla="*/ f42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39" t="f30" r="f43" b="f37"/>
              <a:pathLst>
                <a:path w="21600" h="21600">
                  <a:moveTo>
                    <a:pt x="f7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8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7" y="f26"/>
                  </a:lnTo>
                  <a:close/>
                </a:path>
              </a:pathLst>
            </a:custGeom>
            <a:solidFill>
              <a:srgbClr val="00B050"/>
            </a:solidFill>
            <a:ln w="12701" cap="flat">
              <a:solidFill>
                <a:srgbClr val="00B05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CuadroTexto 14">
              <a:extLst>
                <a:ext uri="{FF2B5EF4-FFF2-40B4-BE49-F238E27FC236}">
                  <a16:creationId xmlns:a16="http://schemas.microsoft.com/office/drawing/2014/main" id="{4E60F736-F763-40AC-BDD7-2E055F0A2B7B}"/>
                </a:ext>
              </a:extLst>
            </p:cNvPr>
            <p:cNvSpPr txBox="1"/>
            <p:nvPr/>
          </p:nvSpPr>
          <p:spPr>
            <a:xfrm>
              <a:off x="3864222" y="1328409"/>
              <a:ext cx="2850331" cy="101566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2000" b="0" i="0" u="none" strike="noStrike" kern="1200" cap="none" spc="0" baseline="0" dirty="0">
                  <a:solidFill>
                    <a:srgbClr val="00B050"/>
                  </a:solidFill>
                  <a:uFillTx/>
                  <a:latin typeface="Comic Sans MS" pitchFamily="66"/>
                </a:rPr>
                <a:t>Hubo un sometimiento a leyes necesarias que imponía la naturaleza. </a:t>
              </a:r>
            </a:p>
          </p:txBody>
        </p:sp>
        <p:sp>
          <p:nvSpPr>
            <p:cNvPr id="14" name="Flecha: a la derecha con bandas 15">
              <a:extLst>
                <a:ext uri="{FF2B5EF4-FFF2-40B4-BE49-F238E27FC236}">
                  <a16:creationId xmlns:a16="http://schemas.microsoft.com/office/drawing/2014/main" id="{22691669-D74D-4D17-9DE8-DF2EBADA80CB}"/>
                </a:ext>
              </a:extLst>
            </p:cNvPr>
            <p:cNvSpPr/>
            <p:nvPr/>
          </p:nvSpPr>
          <p:spPr>
            <a:xfrm>
              <a:off x="6857214" y="1645853"/>
              <a:ext cx="714978" cy="472132"/>
            </a:xfrm>
            <a:custGeom>
              <a:avLst>
                <a:gd name="f0" fmla="val 14468"/>
                <a:gd name="f1" fmla="val 5998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4000"/>
                <a:gd name="f10" fmla="val 10800"/>
                <a:gd name="f11" fmla="val 21800"/>
                <a:gd name="f12" fmla="val 1000"/>
                <a:gd name="f13" fmla="val 2000"/>
                <a:gd name="f14" fmla="val 3000"/>
                <a:gd name="f15" fmla="+- 0 0 0"/>
                <a:gd name="f16" fmla="+- 0 0 180"/>
                <a:gd name="f17" fmla="*/ f5 1 21600"/>
                <a:gd name="f18" fmla="*/ f6 1 21600"/>
                <a:gd name="f19" fmla="+- f8 0 f7"/>
                <a:gd name="f20" fmla="pin 4000 f0 21600"/>
                <a:gd name="f21" fmla="pin 0 f1 10800"/>
                <a:gd name="f22" fmla="*/ f15 f2 1"/>
                <a:gd name="f23" fmla="*/ f16 f2 1"/>
                <a:gd name="f24" fmla="val f20"/>
                <a:gd name="f25" fmla="val f21"/>
                <a:gd name="f26" fmla="*/ f19 1 21600"/>
                <a:gd name="f27" fmla="*/ f20 f17 1"/>
                <a:gd name="f28" fmla="*/ f21 f18 1"/>
                <a:gd name="f29" fmla="*/ f22 1 f4"/>
                <a:gd name="f30" fmla="*/ f23 1 f4"/>
                <a:gd name="f31" fmla="+- f8 0 f25"/>
                <a:gd name="f32" fmla="+- f8 0 f24"/>
                <a:gd name="f33" fmla="*/ 4000 f26 1"/>
                <a:gd name="f34" fmla="*/ 0 f26 1"/>
                <a:gd name="f35" fmla="*/ 21600 f26 1"/>
                <a:gd name="f36" fmla="*/ f25 f18 1"/>
                <a:gd name="f37" fmla="*/ f24 f17 1"/>
                <a:gd name="f38" fmla="+- f29 0 f3"/>
                <a:gd name="f39" fmla="+- f30 0 f3"/>
                <a:gd name="f40" fmla="*/ f32 f25 1"/>
                <a:gd name="f41" fmla="*/ f34 1 f26"/>
                <a:gd name="f42" fmla="*/ f35 1 f26"/>
                <a:gd name="f43" fmla="*/ f33 1 f26"/>
                <a:gd name="f44" fmla="*/ f31 f18 1"/>
                <a:gd name="f45" fmla="*/ f40 1 10800"/>
                <a:gd name="f46" fmla="*/ f43 f17 1"/>
                <a:gd name="f47" fmla="*/ f41 f18 1"/>
                <a:gd name="f48" fmla="*/ f42 f18 1"/>
                <a:gd name="f49" fmla="+- f24 f45 0"/>
                <a:gd name="f50" fmla="*/ f49 f17 1"/>
              </a:gdLst>
              <a:ahLst>
                <a:ahXY gdRefX="f0" minX="f9" maxX="f8" gdRefY="f1" minY="f7" maxY="f10">
                  <a:pos x="f27" y="f2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37" y="f47"/>
                </a:cxn>
                <a:cxn ang="f39">
                  <a:pos x="f37" y="f48"/>
                </a:cxn>
              </a:cxnLst>
              <a:rect l="f46" t="f36" r="f50" b="f44"/>
              <a:pathLst>
                <a:path w="21600" h="21600">
                  <a:moveTo>
                    <a:pt x="f24" y="f7"/>
                  </a:moveTo>
                  <a:lnTo>
                    <a:pt x="f8" y="f10"/>
                  </a:lnTo>
                  <a:lnTo>
                    <a:pt x="f24" y="f11"/>
                  </a:lnTo>
                  <a:lnTo>
                    <a:pt x="f24" y="f31"/>
                  </a:lnTo>
                  <a:lnTo>
                    <a:pt x="f9" y="f31"/>
                  </a:lnTo>
                  <a:lnTo>
                    <a:pt x="f9" y="f25"/>
                  </a:lnTo>
                  <a:lnTo>
                    <a:pt x="f24" y="f25"/>
                  </a:lnTo>
                  <a:lnTo>
                    <a:pt x="f24" y="f7"/>
                  </a:lnTo>
                  <a:moveTo>
                    <a:pt x="f7" y="f25"/>
                  </a:moveTo>
                  <a:lnTo>
                    <a:pt x="f7" y="f31"/>
                  </a:lnTo>
                  <a:lnTo>
                    <a:pt x="f12" y="f31"/>
                  </a:lnTo>
                  <a:lnTo>
                    <a:pt x="f12" y="f25"/>
                  </a:lnTo>
                  <a:lnTo>
                    <a:pt x="f7" y="f25"/>
                  </a:lnTo>
                  <a:moveTo>
                    <a:pt x="f13" y="f25"/>
                  </a:moveTo>
                  <a:lnTo>
                    <a:pt x="f13" y="f31"/>
                  </a:lnTo>
                  <a:lnTo>
                    <a:pt x="f14" y="f31"/>
                  </a:lnTo>
                  <a:lnTo>
                    <a:pt x="f14" y="f25"/>
                  </a:lnTo>
                  <a:lnTo>
                    <a:pt x="f13" y="f25"/>
                  </a:lnTo>
                  <a:close/>
                </a:path>
              </a:pathLst>
            </a:custGeom>
            <a:solidFill>
              <a:srgbClr val="00B050"/>
            </a:solidFill>
            <a:ln w="12701" cap="flat">
              <a:solidFill>
                <a:srgbClr val="00B05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5" name="CuadroTexto 16">
              <a:extLst>
                <a:ext uri="{FF2B5EF4-FFF2-40B4-BE49-F238E27FC236}">
                  <a16:creationId xmlns:a16="http://schemas.microsoft.com/office/drawing/2014/main" id="{089FE40E-DC36-4B66-BCC0-EC307A20597F}"/>
                </a:ext>
              </a:extLst>
            </p:cNvPr>
            <p:cNvSpPr txBox="1"/>
            <p:nvPr/>
          </p:nvSpPr>
          <p:spPr>
            <a:xfrm>
              <a:off x="7642604" y="1645853"/>
              <a:ext cx="4145779" cy="64633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800" b="1" i="0" u="none" strike="noStrike" kern="1200" cap="none" spc="0" baseline="0" dirty="0">
                  <a:solidFill>
                    <a:srgbClr val="00B050"/>
                  </a:solidFill>
                  <a:uFillTx/>
                  <a:latin typeface="Comic Sans MS" pitchFamily="66"/>
                </a:rPr>
                <a:t>NO PODEMOS HABLAR DE RAZAS SUPERIORES</a:t>
              </a:r>
            </a:p>
          </p:txBody>
        </p:sp>
        <p:sp>
          <p:nvSpPr>
            <p:cNvPr id="16" name="Rectángulo: esquinas redondeadas 16">
              <a:extLst>
                <a:ext uri="{FF2B5EF4-FFF2-40B4-BE49-F238E27FC236}">
                  <a16:creationId xmlns:a16="http://schemas.microsoft.com/office/drawing/2014/main" id="{48B370BF-D679-436C-9C66-B14693B34C38}"/>
                </a:ext>
              </a:extLst>
            </p:cNvPr>
            <p:cNvSpPr/>
            <p:nvPr/>
          </p:nvSpPr>
          <p:spPr>
            <a:xfrm>
              <a:off x="4648196" y="3233510"/>
              <a:ext cx="2155716" cy="133349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FFC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800" b="0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APRENDIZAJE</a:t>
              </a:r>
            </a:p>
          </p:txBody>
        </p:sp>
        <p:pic>
          <p:nvPicPr>
            <p:cNvPr id="17" name="Imagen 19">
              <a:extLst>
                <a:ext uri="{FF2B5EF4-FFF2-40B4-BE49-F238E27FC236}">
                  <a16:creationId xmlns:a16="http://schemas.microsoft.com/office/drawing/2014/main" id="{22A2F7D5-CC49-4540-B9C4-89E487DB3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7947" y="2904298"/>
              <a:ext cx="4073341" cy="271555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8" name="Globo: flecha derecha e izquierda 17">
              <a:extLst>
                <a:ext uri="{FF2B5EF4-FFF2-40B4-BE49-F238E27FC236}">
                  <a16:creationId xmlns:a16="http://schemas.microsoft.com/office/drawing/2014/main" id="{B4C8E349-C1EB-402F-B1DB-A0CB9D5CFABF}"/>
                </a:ext>
              </a:extLst>
            </p:cNvPr>
            <p:cNvSpPr/>
            <p:nvPr/>
          </p:nvSpPr>
          <p:spPr>
            <a:xfrm>
              <a:off x="4190792" y="3510070"/>
              <a:ext cx="400077" cy="798326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18894"/>
                <a:gd name="f5" fmla="val 13891"/>
                <a:gd name="f6" fmla="val 9447"/>
                <a:gd name="f7" fmla="val 48123"/>
                <a:gd name="f8" fmla="abs f0"/>
                <a:gd name="f9" fmla="abs f1"/>
                <a:gd name="f10" fmla="abs f2"/>
                <a:gd name="f11" fmla="?: f8 f0 1"/>
                <a:gd name="f12" fmla="?: f9 f1 1"/>
                <a:gd name="f13" fmla="?: f10 f2 1"/>
                <a:gd name="f14" fmla="*/ f11 1 21600"/>
                <a:gd name="f15" fmla="*/ f12 1 21600"/>
                <a:gd name="f16" fmla="*/ 21600 f11 1"/>
                <a:gd name="f17" fmla="*/ 21600 f12 1"/>
                <a:gd name="f18" fmla="min f15 f14"/>
                <a:gd name="f19" fmla="*/ f16 1 f13"/>
                <a:gd name="f20" fmla="*/ f17 1 f13"/>
                <a:gd name="f21" fmla="val f19"/>
                <a:gd name="f22" fmla="val f20"/>
                <a:gd name="f23" fmla="*/ f3 f18 1"/>
                <a:gd name="f24" fmla="+- f22 0 f3"/>
                <a:gd name="f25" fmla="+- f21 0 f3"/>
                <a:gd name="f26" fmla="*/ f22 f18 1"/>
                <a:gd name="f27" fmla="*/ f21 f18 1"/>
                <a:gd name="f28" fmla="*/ f24 1 2"/>
                <a:gd name="f29" fmla="*/ f25 1 2"/>
                <a:gd name="f30" fmla="min f25 f24"/>
                <a:gd name="f31" fmla="*/ f25 f7 1"/>
                <a:gd name="f32" fmla="+- f3 f28 0"/>
                <a:gd name="f33" fmla="+- f3 f29 0"/>
                <a:gd name="f34" fmla="*/ f30 f5 1"/>
                <a:gd name="f35" fmla="*/ f30 f4 1"/>
                <a:gd name="f36" fmla="*/ f30 f6 1"/>
                <a:gd name="f37" fmla="*/ f31 1 200000"/>
                <a:gd name="f38" fmla="*/ f34 1 100000"/>
                <a:gd name="f39" fmla="*/ f35 1 200000"/>
                <a:gd name="f40" fmla="*/ f36 1 100000"/>
                <a:gd name="f41" fmla="+- f33 0 f37"/>
                <a:gd name="f42" fmla="+- f33 f37 0"/>
                <a:gd name="f43" fmla="*/ f32 f18 1"/>
                <a:gd name="f44" fmla="+- f32 0 f38"/>
                <a:gd name="f45" fmla="+- f32 0 f39"/>
                <a:gd name="f46" fmla="+- f32 f39 0"/>
                <a:gd name="f47" fmla="+- f32 f38 0"/>
                <a:gd name="f48" fmla="+- f21 0 f40"/>
                <a:gd name="f49" fmla="*/ f41 f18 1"/>
                <a:gd name="f50" fmla="*/ f42 f18 1"/>
                <a:gd name="f51" fmla="*/ f40 f18 1"/>
                <a:gd name="f52" fmla="*/ f44 f18 1"/>
                <a:gd name="f53" fmla="*/ f45 f18 1"/>
                <a:gd name="f54" fmla="*/ f48 f18 1"/>
                <a:gd name="f55" fmla="*/ f47 f18 1"/>
                <a:gd name="f56" fmla="*/ f46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23" r="f50" b="f26"/>
              <a:pathLst>
                <a:path>
                  <a:moveTo>
                    <a:pt x="f23" y="f43"/>
                  </a:moveTo>
                  <a:lnTo>
                    <a:pt x="f51" y="f52"/>
                  </a:lnTo>
                  <a:lnTo>
                    <a:pt x="f51" y="f53"/>
                  </a:lnTo>
                  <a:lnTo>
                    <a:pt x="f49" y="f53"/>
                  </a:lnTo>
                  <a:lnTo>
                    <a:pt x="f49" y="f23"/>
                  </a:lnTo>
                  <a:lnTo>
                    <a:pt x="f50" y="f23"/>
                  </a:lnTo>
                  <a:lnTo>
                    <a:pt x="f50" y="f53"/>
                  </a:lnTo>
                  <a:lnTo>
                    <a:pt x="f54" y="f53"/>
                  </a:lnTo>
                  <a:lnTo>
                    <a:pt x="f54" y="f52"/>
                  </a:lnTo>
                  <a:lnTo>
                    <a:pt x="f27" y="f43"/>
                  </a:lnTo>
                  <a:lnTo>
                    <a:pt x="f54" y="f55"/>
                  </a:lnTo>
                  <a:lnTo>
                    <a:pt x="f54" y="f56"/>
                  </a:lnTo>
                  <a:lnTo>
                    <a:pt x="f50" y="f56"/>
                  </a:lnTo>
                  <a:lnTo>
                    <a:pt x="f50" y="f26"/>
                  </a:lnTo>
                  <a:lnTo>
                    <a:pt x="f49" y="f26"/>
                  </a:lnTo>
                  <a:lnTo>
                    <a:pt x="f49" y="f56"/>
                  </a:lnTo>
                  <a:lnTo>
                    <a:pt x="f51" y="f56"/>
                  </a:lnTo>
                  <a:lnTo>
                    <a:pt x="f51" y="f55"/>
                  </a:lnTo>
                  <a:close/>
                </a:path>
              </a:pathLst>
            </a:custGeom>
            <a:solidFill>
              <a:srgbClr val="7030A0"/>
            </a:solidFill>
            <a:ln w="12701" cap="flat">
              <a:solidFill>
                <a:srgbClr val="7030A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sp>
        <p:nvSpPr>
          <p:cNvPr id="19" name="Marcador de fecha 18">
            <a:extLst>
              <a:ext uri="{FF2B5EF4-FFF2-40B4-BE49-F238E27FC236}">
                <a16:creationId xmlns:a16="http://schemas.microsoft.com/office/drawing/2014/main" id="{DDBE7776-BE81-4B5F-AB00-A92F06D20CA5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20" name="Marcador de pie de página 19">
            <a:extLst>
              <a:ext uri="{FF2B5EF4-FFF2-40B4-BE49-F238E27FC236}">
                <a16:creationId xmlns:a16="http://schemas.microsoft.com/office/drawing/2014/main" id="{EBF2D729-30AD-4749-A39B-2A86EFF5689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4625F57F-D496-478B-AFD0-5C4F14A3312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6</a:t>
            </a:fld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a 4">
            <a:extLst>
              <a:ext uri="{FF2B5EF4-FFF2-40B4-BE49-F238E27FC236}">
                <a16:creationId xmlns:a16="http://schemas.microsoft.com/office/drawing/2014/main" id="{BC892E01-3184-4ECA-B93F-89C3ADC25AFF}"/>
              </a:ext>
            </a:extLst>
          </p:cNvPr>
          <p:cNvGrpSpPr/>
          <p:nvPr/>
        </p:nvGrpSpPr>
        <p:grpSpPr>
          <a:xfrm>
            <a:off x="3015985" y="760973"/>
            <a:ext cx="6160029" cy="5336054"/>
            <a:chOff x="3023015" y="722824"/>
            <a:chExt cx="6160029" cy="5336054"/>
          </a:xfrm>
        </p:grpSpPr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B4D8790A-D1F6-4D5A-8A46-9CEA12C0518F}"/>
                </a:ext>
              </a:extLst>
            </p:cNvPr>
            <p:cNvSpPr/>
            <p:nvPr/>
          </p:nvSpPr>
          <p:spPr>
            <a:xfrm>
              <a:off x="5206008" y="722824"/>
              <a:ext cx="1779980" cy="11569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79984"/>
                <a:gd name="f7" fmla="val 1156989"/>
                <a:gd name="f8" fmla="val 192835"/>
                <a:gd name="f9" fmla="val 86335"/>
                <a:gd name="f10" fmla="val 1587149"/>
                <a:gd name="f11" fmla="val 1693649"/>
                <a:gd name="f12" fmla="val 964154"/>
                <a:gd name="f13" fmla="val 1070654"/>
                <a:gd name="f14" fmla="+- 0 0 -90"/>
                <a:gd name="f15" fmla="*/ f3 1 1779984"/>
                <a:gd name="f16" fmla="*/ f4 1 1156989"/>
                <a:gd name="f17" fmla="+- f7 0 f5"/>
                <a:gd name="f18" fmla="+- f6 0 f5"/>
                <a:gd name="f19" fmla="*/ f14 f0 1"/>
                <a:gd name="f20" fmla="*/ f18 1 1779984"/>
                <a:gd name="f21" fmla="*/ f17 1 1156989"/>
                <a:gd name="f22" fmla="*/ 0 f18 1"/>
                <a:gd name="f23" fmla="*/ 192835 f17 1"/>
                <a:gd name="f24" fmla="*/ 192835 f18 1"/>
                <a:gd name="f25" fmla="*/ 0 f17 1"/>
                <a:gd name="f26" fmla="*/ 1587149 f18 1"/>
                <a:gd name="f27" fmla="*/ 1779984 f18 1"/>
                <a:gd name="f28" fmla="*/ 964154 f17 1"/>
                <a:gd name="f29" fmla="*/ 1156989 f17 1"/>
                <a:gd name="f30" fmla="*/ f19 1 f2"/>
                <a:gd name="f31" fmla="*/ f22 1 1779984"/>
                <a:gd name="f32" fmla="*/ f23 1 1156989"/>
                <a:gd name="f33" fmla="*/ f24 1 1779984"/>
                <a:gd name="f34" fmla="*/ f25 1 1156989"/>
                <a:gd name="f35" fmla="*/ f26 1 1779984"/>
                <a:gd name="f36" fmla="*/ f27 1 1779984"/>
                <a:gd name="f37" fmla="*/ f28 1 1156989"/>
                <a:gd name="f38" fmla="*/ f29 1 115698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79984" h="115698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C000"/>
            </a:solidFill>
            <a:ln w="12701" cap="flat">
              <a:solidFill>
                <a:srgbClr val="002060"/>
              </a:solidFill>
              <a:prstDash val="solid"/>
              <a:miter/>
            </a:ln>
            <a:effectLst>
              <a:outerShdw dist="38096" dir="27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125062" tIns="125062" rIns="125062" bIns="125062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800" b="0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NEOTENIA</a:t>
              </a:r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DA167859-F55F-4777-9BBC-9BEAC02A3E70}"/>
                </a:ext>
              </a:extLst>
            </p:cNvPr>
            <p:cNvSpPr/>
            <p:nvPr/>
          </p:nvSpPr>
          <p:spPr>
            <a:xfrm>
              <a:off x="3785872" y="1301319"/>
              <a:ext cx="4620252" cy="46202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20252"/>
                <a:gd name="f4" fmla="val 3212328"/>
                <a:gd name="f5" fmla="val 183458"/>
                <a:gd name="f6" fmla="val 2310126"/>
                <a:gd name="f7" fmla="val 17579295"/>
                <a:gd name="f8" fmla="val 1959991"/>
                <a:gd name="f9" fmla="*/ f0 1 4620252"/>
                <a:gd name="f10" fmla="*/ f1 1 4620252"/>
                <a:gd name="f11" fmla="+- f3 0 f2"/>
                <a:gd name="f12" fmla="*/ f11 1 4620252"/>
                <a:gd name="f13" fmla="*/ 0 1 f12"/>
                <a:gd name="f14" fmla="*/ 4620252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620252" h="4620252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6345" cap="flat">
              <a:solidFill>
                <a:srgbClr val="FFC000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1CCFA77D-832D-48CB-94AB-A9EE88DF0A85}"/>
                </a:ext>
              </a:extLst>
            </p:cNvPr>
            <p:cNvSpPr/>
            <p:nvPr/>
          </p:nvSpPr>
          <p:spPr>
            <a:xfrm>
              <a:off x="7403064" y="2319082"/>
              <a:ext cx="1779980" cy="11569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79984"/>
                <a:gd name="f7" fmla="val 1156989"/>
                <a:gd name="f8" fmla="val 192835"/>
                <a:gd name="f9" fmla="val 86335"/>
                <a:gd name="f10" fmla="val 1587149"/>
                <a:gd name="f11" fmla="val 1693649"/>
                <a:gd name="f12" fmla="val 964154"/>
                <a:gd name="f13" fmla="val 1070654"/>
                <a:gd name="f14" fmla="+- 0 0 -90"/>
                <a:gd name="f15" fmla="*/ f3 1 1779984"/>
                <a:gd name="f16" fmla="*/ f4 1 1156989"/>
                <a:gd name="f17" fmla="+- f7 0 f5"/>
                <a:gd name="f18" fmla="+- f6 0 f5"/>
                <a:gd name="f19" fmla="*/ f14 f0 1"/>
                <a:gd name="f20" fmla="*/ f18 1 1779984"/>
                <a:gd name="f21" fmla="*/ f17 1 1156989"/>
                <a:gd name="f22" fmla="*/ 0 f18 1"/>
                <a:gd name="f23" fmla="*/ 192835 f17 1"/>
                <a:gd name="f24" fmla="*/ 192835 f18 1"/>
                <a:gd name="f25" fmla="*/ 0 f17 1"/>
                <a:gd name="f26" fmla="*/ 1587149 f18 1"/>
                <a:gd name="f27" fmla="*/ 1779984 f18 1"/>
                <a:gd name="f28" fmla="*/ 964154 f17 1"/>
                <a:gd name="f29" fmla="*/ 1156989 f17 1"/>
                <a:gd name="f30" fmla="*/ f19 1 f2"/>
                <a:gd name="f31" fmla="*/ f22 1 1779984"/>
                <a:gd name="f32" fmla="*/ f23 1 1156989"/>
                <a:gd name="f33" fmla="*/ f24 1 1779984"/>
                <a:gd name="f34" fmla="*/ f25 1 1156989"/>
                <a:gd name="f35" fmla="*/ f26 1 1779984"/>
                <a:gd name="f36" fmla="*/ f27 1 1779984"/>
                <a:gd name="f37" fmla="*/ f28 1 1156989"/>
                <a:gd name="f38" fmla="*/ f29 1 115698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79984" h="115698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94F319"/>
            </a:solidFill>
            <a:ln w="12701" cap="flat">
              <a:solidFill>
                <a:srgbClr val="002060"/>
              </a:solidFill>
              <a:prstDash val="solid"/>
              <a:miter/>
            </a:ln>
            <a:effectLst>
              <a:outerShdw dist="38096" dir="27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109819" tIns="109819" rIns="109819" bIns="109819" anchor="ctr" anchorCtr="1" compatLnSpc="1">
              <a:noAutofit/>
            </a:bodyPr>
            <a:lstStyle/>
            <a:p>
              <a:pPr marL="0" marR="0" lvl="0" indent="0" algn="ctr" defTabSz="622304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RACIONALIDAD</a:t>
              </a:r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839AF0F6-94F9-4B2B-8816-D269E94BEBB3}"/>
                </a:ext>
              </a:extLst>
            </p:cNvPr>
            <p:cNvSpPr/>
            <p:nvPr/>
          </p:nvSpPr>
          <p:spPr>
            <a:xfrm>
              <a:off x="3785872" y="1301319"/>
              <a:ext cx="4620252" cy="46202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20252"/>
                <a:gd name="f4" fmla="val 4617101"/>
                <a:gd name="f5" fmla="val 2189512"/>
                <a:gd name="f6" fmla="val 2310126"/>
                <a:gd name="f7" fmla="val 21420430"/>
                <a:gd name="f8" fmla="val 2195114"/>
                <a:gd name="f9" fmla="*/ f0 1 4620252"/>
                <a:gd name="f10" fmla="*/ f1 1 4620252"/>
                <a:gd name="f11" fmla="+- f3 0 f2"/>
                <a:gd name="f12" fmla="*/ f11 1 4620252"/>
                <a:gd name="f13" fmla="*/ 0 1 f12"/>
                <a:gd name="f14" fmla="*/ 4620252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620252" h="4620252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6345" cap="flat">
              <a:solidFill>
                <a:srgbClr val="94F31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5533D92C-31C3-4B28-B34A-4F9AA32F0341}"/>
                </a:ext>
              </a:extLst>
            </p:cNvPr>
            <p:cNvSpPr/>
            <p:nvPr/>
          </p:nvSpPr>
          <p:spPr>
            <a:xfrm>
              <a:off x="6563864" y="4901888"/>
              <a:ext cx="1779980" cy="11569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79984"/>
                <a:gd name="f7" fmla="val 1156989"/>
                <a:gd name="f8" fmla="val 192835"/>
                <a:gd name="f9" fmla="val 86335"/>
                <a:gd name="f10" fmla="val 1587149"/>
                <a:gd name="f11" fmla="val 1693649"/>
                <a:gd name="f12" fmla="val 964154"/>
                <a:gd name="f13" fmla="val 1070654"/>
                <a:gd name="f14" fmla="+- 0 0 -90"/>
                <a:gd name="f15" fmla="*/ f3 1 1779984"/>
                <a:gd name="f16" fmla="*/ f4 1 1156989"/>
                <a:gd name="f17" fmla="+- f7 0 f5"/>
                <a:gd name="f18" fmla="+- f6 0 f5"/>
                <a:gd name="f19" fmla="*/ f14 f0 1"/>
                <a:gd name="f20" fmla="*/ f18 1 1779984"/>
                <a:gd name="f21" fmla="*/ f17 1 1156989"/>
                <a:gd name="f22" fmla="*/ 0 f18 1"/>
                <a:gd name="f23" fmla="*/ 192835 f17 1"/>
                <a:gd name="f24" fmla="*/ 192835 f18 1"/>
                <a:gd name="f25" fmla="*/ 0 f17 1"/>
                <a:gd name="f26" fmla="*/ 1587149 f18 1"/>
                <a:gd name="f27" fmla="*/ 1779984 f18 1"/>
                <a:gd name="f28" fmla="*/ 964154 f17 1"/>
                <a:gd name="f29" fmla="*/ 1156989 f17 1"/>
                <a:gd name="f30" fmla="*/ f19 1 f2"/>
                <a:gd name="f31" fmla="*/ f22 1 1779984"/>
                <a:gd name="f32" fmla="*/ f23 1 1156989"/>
                <a:gd name="f33" fmla="*/ f24 1 1779984"/>
                <a:gd name="f34" fmla="*/ f25 1 1156989"/>
                <a:gd name="f35" fmla="*/ f26 1 1779984"/>
                <a:gd name="f36" fmla="*/ f27 1 1779984"/>
                <a:gd name="f37" fmla="*/ f28 1 1156989"/>
                <a:gd name="f38" fmla="*/ f29 1 115698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79984" h="115698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30E845"/>
            </a:solidFill>
            <a:ln w="12701" cap="flat">
              <a:solidFill>
                <a:srgbClr val="002060"/>
              </a:solidFill>
              <a:prstDash val="solid"/>
              <a:miter/>
            </a:ln>
            <a:effectLst>
              <a:outerShdw dist="38096" dir="27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106006" tIns="106006" rIns="106006" bIns="106006" anchor="ctr" anchorCtr="1" compatLnSpc="1">
              <a:noAutofit/>
            </a:bodyPr>
            <a:lstStyle/>
            <a:p>
              <a:pPr marL="0" marR="0" lvl="0" indent="0" algn="ctr" defTabSz="577845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300" b="1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TRASCENDENCIA</a:t>
              </a: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8265B32F-54CE-438D-B533-69C9DE8FA24C}"/>
                </a:ext>
              </a:extLst>
            </p:cNvPr>
            <p:cNvSpPr/>
            <p:nvPr/>
          </p:nvSpPr>
          <p:spPr>
            <a:xfrm>
              <a:off x="4110758" y="1257876"/>
              <a:ext cx="4620252" cy="46202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20252"/>
                <a:gd name="f4" fmla="val 2444103"/>
                <a:gd name="f5" fmla="val 4616363"/>
                <a:gd name="f6" fmla="val 2310126"/>
                <a:gd name="f7" fmla="val 5200514"/>
                <a:gd name="f8" fmla="val 1323614"/>
                <a:gd name="f9" fmla="*/ f0 1 4620252"/>
                <a:gd name="f10" fmla="*/ f1 1 4620252"/>
                <a:gd name="f11" fmla="+- f3 0 f2"/>
                <a:gd name="f12" fmla="*/ f11 1 4620252"/>
                <a:gd name="f13" fmla="*/ 0 1 f12"/>
                <a:gd name="f14" fmla="*/ 4620252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620252" h="4620252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6345" cap="flat">
              <a:solidFill>
                <a:srgbClr val="30E845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91F26C30-9C9F-4DDB-B655-CBF047EEFFD9}"/>
                </a:ext>
              </a:extLst>
            </p:cNvPr>
            <p:cNvSpPr/>
            <p:nvPr/>
          </p:nvSpPr>
          <p:spPr>
            <a:xfrm>
              <a:off x="3556526" y="4667136"/>
              <a:ext cx="1954762" cy="11569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79984"/>
                <a:gd name="f7" fmla="val 1156989"/>
                <a:gd name="f8" fmla="val 192835"/>
                <a:gd name="f9" fmla="val 86335"/>
                <a:gd name="f10" fmla="val 1587149"/>
                <a:gd name="f11" fmla="val 1693649"/>
                <a:gd name="f12" fmla="val 964154"/>
                <a:gd name="f13" fmla="val 1070654"/>
                <a:gd name="f14" fmla="+- 0 0 -90"/>
                <a:gd name="f15" fmla="*/ f3 1 1779984"/>
                <a:gd name="f16" fmla="*/ f4 1 1156989"/>
                <a:gd name="f17" fmla="+- f7 0 f5"/>
                <a:gd name="f18" fmla="+- f6 0 f5"/>
                <a:gd name="f19" fmla="*/ f14 f0 1"/>
                <a:gd name="f20" fmla="*/ f18 1 1779984"/>
                <a:gd name="f21" fmla="*/ f17 1 1156989"/>
                <a:gd name="f22" fmla="*/ 0 f18 1"/>
                <a:gd name="f23" fmla="*/ 192835 f17 1"/>
                <a:gd name="f24" fmla="*/ 192835 f18 1"/>
                <a:gd name="f25" fmla="*/ 0 f17 1"/>
                <a:gd name="f26" fmla="*/ 1587149 f18 1"/>
                <a:gd name="f27" fmla="*/ 1779984 f18 1"/>
                <a:gd name="f28" fmla="*/ 964154 f17 1"/>
                <a:gd name="f29" fmla="*/ 1156989 f17 1"/>
                <a:gd name="f30" fmla="*/ f19 1 f2"/>
                <a:gd name="f31" fmla="*/ f22 1 1779984"/>
                <a:gd name="f32" fmla="*/ f23 1 1156989"/>
                <a:gd name="f33" fmla="*/ f24 1 1779984"/>
                <a:gd name="f34" fmla="*/ f25 1 1156989"/>
                <a:gd name="f35" fmla="*/ f26 1 1779984"/>
                <a:gd name="f36" fmla="*/ f27 1 1779984"/>
                <a:gd name="f37" fmla="*/ f28 1 1156989"/>
                <a:gd name="f38" fmla="*/ f29 1 115698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79984" h="115698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46DEBF"/>
            </a:solidFill>
            <a:ln w="12701" cap="flat">
              <a:solidFill>
                <a:srgbClr val="002060"/>
              </a:solidFill>
              <a:prstDash val="solid"/>
              <a:miter/>
            </a:ln>
            <a:effectLst>
              <a:outerShdw dist="38096" dir="27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125062" tIns="125062" rIns="125062" bIns="125062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Comic Sans MS" pitchFamily="66"/>
                </a:rPr>
                <a:t>CONSCIENCIA</a:t>
              </a: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56A0F381-94E0-483C-A5F0-C0397E33462E}"/>
                </a:ext>
              </a:extLst>
            </p:cNvPr>
            <p:cNvSpPr/>
            <p:nvPr/>
          </p:nvSpPr>
          <p:spPr>
            <a:xfrm>
              <a:off x="3791148" y="1084908"/>
              <a:ext cx="4620252" cy="46202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20252"/>
                <a:gd name="f4" fmla="val 449200"/>
                <a:gd name="f5" fmla="val 3678935"/>
                <a:gd name="f6" fmla="val 2310126"/>
                <a:gd name="f7" fmla="val 8619812"/>
                <a:gd name="f8" fmla="val 2108470"/>
                <a:gd name="f9" fmla="*/ f0 1 4620252"/>
                <a:gd name="f10" fmla="*/ f1 1 4620252"/>
                <a:gd name="f11" fmla="+- f3 0 f2"/>
                <a:gd name="f12" fmla="*/ f11 1 4620252"/>
                <a:gd name="f13" fmla="*/ 0 1 f12"/>
                <a:gd name="f14" fmla="*/ 4620252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620252" h="4620252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6345" cap="flat">
              <a:solidFill>
                <a:srgbClr val="46DEB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F484180-4EE5-483B-821C-A66382E8EE3B}"/>
                </a:ext>
              </a:extLst>
            </p:cNvPr>
            <p:cNvSpPr/>
            <p:nvPr/>
          </p:nvSpPr>
          <p:spPr>
            <a:xfrm>
              <a:off x="3023015" y="2272018"/>
              <a:ext cx="1779980" cy="115699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79984"/>
                <a:gd name="f7" fmla="val 1156989"/>
                <a:gd name="f8" fmla="val 192835"/>
                <a:gd name="f9" fmla="val 86335"/>
                <a:gd name="f10" fmla="val 1587149"/>
                <a:gd name="f11" fmla="val 1693649"/>
                <a:gd name="f12" fmla="val 964154"/>
                <a:gd name="f13" fmla="val 1070654"/>
                <a:gd name="f14" fmla="+- 0 0 -90"/>
                <a:gd name="f15" fmla="*/ f3 1 1779984"/>
                <a:gd name="f16" fmla="*/ f4 1 1156989"/>
                <a:gd name="f17" fmla="+- f7 0 f5"/>
                <a:gd name="f18" fmla="+- f6 0 f5"/>
                <a:gd name="f19" fmla="*/ f14 f0 1"/>
                <a:gd name="f20" fmla="*/ f18 1 1779984"/>
                <a:gd name="f21" fmla="*/ f17 1 1156989"/>
                <a:gd name="f22" fmla="*/ 0 f18 1"/>
                <a:gd name="f23" fmla="*/ 192835 f17 1"/>
                <a:gd name="f24" fmla="*/ 192835 f18 1"/>
                <a:gd name="f25" fmla="*/ 0 f17 1"/>
                <a:gd name="f26" fmla="*/ 1587149 f18 1"/>
                <a:gd name="f27" fmla="*/ 1779984 f18 1"/>
                <a:gd name="f28" fmla="*/ 964154 f17 1"/>
                <a:gd name="f29" fmla="*/ 1156989 f17 1"/>
                <a:gd name="f30" fmla="*/ f19 1 f2"/>
                <a:gd name="f31" fmla="*/ f22 1 1779984"/>
                <a:gd name="f32" fmla="*/ f23 1 1156989"/>
                <a:gd name="f33" fmla="*/ f24 1 1779984"/>
                <a:gd name="f34" fmla="*/ f25 1 1156989"/>
                <a:gd name="f35" fmla="*/ f26 1 1779984"/>
                <a:gd name="f36" fmla="*/ f27 1 1779984"/>
                <a:gd name="f37" fmla="*/ f28 1 1156989"/>
                <a:gd name="f38" fmla="*/ f29 1 1156989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1779984" h="1156989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5B9BD5"/>
            </a:solidFill>
            <a:ln w="12701" cap="flat">
              <a:solidFill>
                <a:srgbClr val="002060"/>
              </a:solidFill>
              <a:prstDash val="solid"/>
              <a:miter/>
            </a:ln>
            <a:effectLst>
              <a:outerShdw dist="38096" dir="2700000" algn="tl">
                <a:srgbClr val="000000">
                  <a:alpha val="40000"/>
                </a:srgbClr>
              </a:outerShdw>
            </a:effectLst>
          </p:spPr>
          <p:txBody>
            <a:bodyPr vert="horz" wrap="square" lIns="125062" tIns="125062" rIns="125062" bIns="125062" anchor="ctr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800" b="0" i="0" u="none" strike="noStrike" kern="1200" cap="none" spc="0" baseline="0">
                  <a:solidFill>
                    <a:srgbClr val="FFFFFF"/>
                  </a:solidFill>
                  <a:uFillTx/>
                  <a:latin typeface="Comic Sans MS" pitchFamily="66"/>
                </a:rPr>
                <a:t>LENGUAJE</a:t>
              </a: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E79180E-CB3C-477D-AFBE-1B8049C027A0}"/>
                </a:ext>
              </a:extLst>
            </p:cNvPr>
            <p:cNvSpPr/>
            <p:nvPr/>
          </p:nvSpPr>
          <p:spPr>
            <a:xfrm>
              <a:off x="3782927" y="1302544"/>
              <a:ext cx="4620252" cy="46202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20252"/>
                <a:gd name="f4" fmla="val 436224"/>
                <a:gd name="f5" fmla="val 959135"/>
                <a:gd name="f6" fmla="val 2310126"/>
                <a:gd name="f7" fmla="val 12947385"/>
                <a:gd name="f8" fmla="val 1878857"/>
                <a:gd name="f9" fmla="*/ f0 1 4620252"/>
                <a:gd name="f10" fmla="*/ f1 1 4620252"/>
                <a:gd name="f11" fmla="+- f3 0 f2"/>
                <a:gd name="f12" fmla="*/ f11 1 4620252"/>
                <a:gd name="f13" fmla="*/ 0 1 f12"/>
                <a:gd name="f14" fmla="*/ 4620252 1 f12"/>
                <a:gd name="f15" fmla="*/ f13 f9 1"/>
                <a:gd name="f16" fmla="*/ f14 f9 1"/>
                <a:gd name="f17" fmla="*/ f14 f10 1"/>
                <a:gd name="f18" fmla="*/ f1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4620252" h="4620252">
                  <a:moveTo>
                    <a:pt x="f4" y="f5"/>
                  </a:moveTo>
                  <a:arcTo wR="f6" hR="f6" stAng="f7" swAng="f8"/>
                </a:path>
              </a:pathLst>
            </a:custGeom>
            <a:noFill/>
            <a:ln w="6345" cap="flat">
              <a:solidFill>
                <a:srgbClr val="5B9BD5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CuadroTexto 5">
            <a:extLst>
              <a:ext uri="{FF2B5EF4-FFF2-40B4-BE49-F238E27FC236}">
                <a16:creationId xmlns:a16="http://schemas.microsoft.com/office/drawing/2014/main" id="{9E2BD99D-7D4C-490D-83FB-A6C9ADABE206}"/>
              </a:ext>
            </a:extLst>
          </p:cNvPr>
          <p:cNvSpPr txBox="1"/>
          <p:nvPr/>
        </p:nvSpPr>
        <p:spPr>
          <a:xfrm>
            <a:off x="4909614" y="2996415"/>
            <a:ext cx="2372767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>
                <a:solidFill>
                  <a:srgbClr val="00B050"/>
                </a:solidFill>
                <a:uFillTx/>
                <a:latin typeface="Comic Sans MS" pitchFamily="66"/>
              </a:rPr>
              <a:t>CUALIDADES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>
                <a:solidFill>
                  <a:srgbClr val="00B050"/>
                </a:solidFill>
                <a:uFillTx/>
                <a:latin typeface="Comic Sans MS" pitchFamily="66"/>
              </a:rPr>
              <a:t>HUMANAS</a:t>
            </a:r>
          </a:p>
        </p:txBody>
      </p:sp>
      <p:sp>
        <p:nvSpPr>
          <p:cNvPr id="14" name="Marcador de fecha 13">
            <a:extLst>
              <a:ext uri="{FF2B5EF4-FFF2-40B4-BE49-F238E27FC236}">
                <a16:creationId xmlns:a16="http://schemas.microsoft.com/office/drawing/2014/main" id="{96F21DAD-33D2-443E-8B13-4B31A481FD00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15" name="Marcador de pie de página 14">
            <a:extLst>
              <a:ext uri="{FF2B5EF4-FFF2-40B4-BE49-F238E27FC236}">
                <a16:creationId xmlns:a16="http://schemas.microsoft.com/office/drawing/2014/main" id="{986124CD-7482-41C3-BA20-14C9EA2864D0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4D5DCD5D-7565-4628-8A87-65E5FA55028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7</a:t>
            </a:fld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8">
            <a:extLst>
              <a:ext uri="{FF2B5EF4-FFF2-40B4-BE49-F238E27FC236}">
                <a16:creationId xmlns:a16="http://schemas.microsoft.com/office/drawing/2014/main" id="{D361CAC2-9E19-443E-9696-7C3B3CD28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591" y="845829"/>
            <a:ext cx="4573737" cy="33709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n 6">
            <a:extLst>
              <a:ext uri="{FF2B5EF4-FFF2-40B4-BE49-F238E27FC236}">
                <a16:creationId xmlns:a16="http://schemas.microsoft.com/office/drawing/2014/main" id="{28AC4202-F90B-42B6-9D73-086D4036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895" y="4084076"/>
            <a:ext cx="4060283" cy="27739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D1DEB9F-336C-48A7-AE90-F89044EB1AB1}"/>
              </a:ext>
            </a:extLst>
          </p:cNvPr>
          <p:cNvSpPr/>
          <p:nvPr/>
        </p:nvSpPr>
        <p:spPr>
          <a:xfrm>
            <a:off x="1755712" y="193029"/>
            <a:ext cx="8680582" cy="5232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>
                <a:solidFill>
                  <a:srgbClr val="00B0F0"/>
                </a:solidFill>
                <a:effectLst>
                  <a:outerShdw dist="38096" dir="2700000">
                    <a:srgbClr val="9DC3E6"/>
                  </a:outerShdw>
                </a:effectLst>
                <a:uFillTx/>
                <a:latin typeface="Comic Sans MS" pitchFamily="66"/>
              </a:rPr>
              <a:t>ALGUNOS MEMES SOBRE LA HOMINIZACIÓN</a:t>
            </a:r>
            <a:endParaRPr lang="es-ES" sz="2800" b="1" i="0" u="none" strike="noStrike" kern="1200" cap="none" spc="0" baseline="0">
              <a:solidFill>
                <a:srgbClr val="5B9BD5"/>
              </a:solidFill>
              <a:effectLst>
                <a:outerShdw dist="38096" dir="2700000">
                  <a:srgbClr val="9DC3E6"/>
                </a:outerShdw>
              </a:effectLst>
              <a:uFillTx/>
              <a:latin typeface="Comic Sans MS" pitchFamily="66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121DDBDA-B8F9-4672-BCA6-D602429D2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64" y="845829"/>
            <a:ext cx="4370182" cy="3241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641886E2-F97A-468D-A57D-3AFA1540E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04" y="845829"/>
            <a:ext cx="2834987" cy="32413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B4026E-55E8-4672-B3AF-7AC67CCDF48E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61395CE-C508-4A07-951E-ED77D1C93D18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BCF374D-1CBA-40C7-9A20-D63A2FF0D1B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7C897531-9DE3-41A4-8ECA-4EA85F06C429}" type="slidenum">
              <a:rPr lang="es-ES" smtClean="0"/>
              <a:t>8</a:t>
            </a:fld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">
            <a:extLst>
              <a:ext uri="{FF2B5EF4-FFF2-40B4-BE49-F238E27FC236}">
                <a16:creationId xmlns:a16="http://schemas.microsoft.com/office/drawing/2014/main" id="{FE4DFA46-8FFA-4261-8F39-B93C580568EE}"/>
              </a:ext>
            </a:extLst>
          </p:cNvPr>
          <p:cNvSpPr txBox="1"/>
          <p:nvPr/>
        </p:nvSpPr>
        <p:spPr>
          <a:xfrm>
            <a:off x="1092285" y="563934"/>
            <a:ext cx="9927713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0070C0"/>
                </a:solidFill>
                <a:uFillTx/>
                <a:latin typeface="Comic Sans MS" pitchFamily="66"/>
              </a:rPr>
              <a:t>El meme es la UNIDAD DE TRANSMISIÓN CULTURAL,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0070C0"/>
                </a:solidFill>
                <a:uFillTx/>
                <a:latin typeface="Comic Sans MS" pitchFamily="66"/>
              </a:rPr>
              <a:t> igual que el gen es la UNIDAD DE TRANSMISIÓN GENÉTICA.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400" b="1" i="0" u="none" strike="noStrike" kern="1200" cap="none" spc="0" baseline="0" dirty="0">
                <a:solidFill>
                  <a:srgbClr val="0070C0"/>
                </a:solidFill>
                <a:uFillTx/>
                <a:latin typeface="Comic Sans MS" pitchFamily="66"/>
              </a:rPr>
              <a:t>Es un neologismo introducido por Richard Dawkins en 1976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617F55-3B77-4863-A217-289F7A5A6784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r>
              <a:rPr lang="es-ES"/>
              <a:t>Febrero 2020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082C34-B515-4855-8F85-E4AE77A6B26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s-ES"/>
              <a:t>Carmen Parra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E33D45-9D03-4A9D-8BA9-45B6993C0A9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3B5E4A6E-84AC-4F6F-8ED2-7442944B9485}" type="slidenum">
              <a:rPr lang="es-ES" smtClean="0"/>
              <a:t>9</a:t>
            </a:fld>
            <a:endParaRPr lang="es-ES"/>
          </a:p>
        </p:txBody>
      </p:sp>
      <p:pic>
        <p:nvPicPr>
          <p:cNvPr id="7" name="Elementos multimedia en línea 6" title="The Big Bang Theory - Teorￃﾭa Meme (subs en espaￃﾱol)">
            <a:hlinkClick r:id="" action="ppaction://media"/>
            <a:extLst>
              <a:ext uri="{FF2B5EF4-FFF2-40B4-BE49-F238E27FC236}">
                <a16:creationId xmlns:a16="http://schemas.microsoft.com/office/drawing/2014/main" id="{E39B3855-9119-49A9-BFE5-A1EA12DF72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41491" y="1764266"/>
            <a:ext cx="5829300" cy="436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lantilla de diseño de patrón de nub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Diapositivas%20de%20diseño%20de%20patrón%20de%20nube</Template>
  <TotalTime>746</TotalTime>
  <Words>579</Words>
  <Application>Microsoft Office PowerPoint</Application>
  <PresentationFormat>Panorámica</PresentationFormat>
  <Paragraphs>154</Paragraphs>
  <Slides>19</Slides>
  <Notes>5</Notes>
  <HiddenSlides>0</HiddenSlides>
  <MMClips>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Comic Sans MS</vt:lpstr>
      <vt:lpstr>Ink Free</vt:lpstr>
      <vt:lpstr>Sitka Text</vt:lpstr>
      <vt:lpstr>Plantilla de diseño de patrón de nube</vt:lpstr>
      <vt:lpstr>LA DICOTOMÍA NATURALEZA/CULTURA</vt:lpstr>
      <vt:lpstr>SESIÓN 1</vt:lpstr>
      <vt:lpstr>Presentación de PowerPoint</vt:lpstr>
      <vt:lpstr>Presentación de PowerPoint</vt:lpstr>
      <vt:lpstr>Presentación de PowerPoint</vt:lpstr>
      <vt:lpstr>SESIÓN 2</vt:lpstr>
      <vt:lpstr>Presentación de PowerPoint</vt:lpstr>
      <vt:lpstr>Presentación de PowerPoint</vt:lpstr>
      <vt:lpstr>Presentación de PowerPoint</vt:lpstr>
      <vt:lpstr>SESIÓN 3</vt:lpstr>
      <vt:lpstr>SESIÓN 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SESIÓN 5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DICOTOMÍA NATURALEZA/CULTURA</dc:title>
  <dc:creator>Carmen Parra López</dc:creator>
  <cp:lastModifiedBy>Carmen Parra López</cp:lastModifiedBy>
  <cp:revision>63</cp:revision>
  <dcterms:created xsi:type="dcterms:W3CDTF">2020-01-18T11:57:17Z</dcterms:created>
  <dcterms:modified xsi:type="dcterms:W3CDTF">2020-02-11T17:37:52Z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